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59" r:id="rId5"/>
    <p:sldId id="272" r:id="rId6"/>
    <p:sldId id="273" r:id="rId7"/>
    <p:sldId id="275" r:id="rId8"/>
    <p:sldId id="261" r:id="rId9"/>
    <p:sldId id="276" r:id="rId10"/>
    <p:sldId id="264" r:id="rId11"/>
    <p:sldId id="262" r:id="rId12"/>
    <p:sldId id="278" r:id="rId13"/>
    <p:sldId id="279" r:id="rId14"/>
    <p:sldId id="280" r:id="rId15"/>
    <p:sldId id="277" r:id="rId16"/>
    <p:sldId id="263" r:id="rId17"/>
    <p:sldId id="268" r:id="rId18"/>
    <p:sldId id="269" r:id="rId19"/>
    <p:sldId id="270" r:id="rId20"/>
    <p:sldId id="281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624" autoAdjust="0"/>
  </p:normalViewPr>
  <p:slideViewPr>
    <p:cSldViewPr>
      <p:cViewPr varScale="1">
        <p:scale>
          <a:sx n="82" d="100"/>
          <a:sy n="82" d="100"/>
        </p:scale>
        <p:origin x="-1474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-3168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FF541C-20B4-42A4-A5D0-273A2224E2BD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6D8010-1CBF-4E1E-B45A-27B3216BAAA5}">
      <dgm:prSet phldrT="[Text]"/>
      <dgm:spPr/>
      <dgm:t>
        <a:bodyPr/>
        <a:lstStyle/>
        <a:p>
          <a:r>
            <a:rPr lang="ro-RO" dirty="0" smtClean="0"/>
            <a:t>Introducere</a:t>
          </a:r>
          <a:endParaRPr lang="en-US" dirty="0"/>
        </a:p>
      </dgm:t>
    </dgm:pt>
    <dgm:pt modelId="{CE7E2E7F-5299-4DB8-83D5-6CDB9FD240DB}" type="parTrans" cxnId="{9D0BE107-E434-4AC6-9EA7-ADC6AEFE7C4D}">
      <dgm:prSet/>
      <dgm:spPr/>
      <dgm:t>
        <a:bodyPr/>
        <a:lstStyle/>
        <a:p>
          <a:endParaRPr lang="en-US"/>
        </a:p>
      </dgm:t>
    </dgm:pt>
    <dgm:pt modelId="{354DDA4D-284A-4553-BA44-CF63FB6C2149}" type="sibTrans" cxnId="{9D0BE107-E434-4AC6-9EA7-ADC6AEFE7C4D}">
      <dgm:prSet/>
      <dgm:spPr/>
      <dgm:t>
        <a:bodyPr/>
        <a:lstStyle/>
        <a:p>
          <a:endParaRPr lang="en-US"/>
        </a:p>
      </dgm:t>
    </dgm:pt>
    <dgm:pt modelId="{7E3BCF98-C75C-4638-9D4F-1D4C5414D1E8}">
      <dgm:prSet phldrT="[Text]"/>
      <dgm:spPr/>
      <dgm:t>
        <a:bodyPr/>
        <a:lstStyle/>
        <a:p>
          <a:r>
            <a:rPr lang="ro-RO" dirty="0" smtClean="0"/>
            <a:t>Tehnologii folosite</a:t>
          </a:r>
          <a:endParaRPr lang="en-US" dirty="0"/>
        </a:p>
      </dgm:t>
    </dgm:pt>
    <dgm:pt modelId="{31F983A0-04B1-4485-AA86-1A57819D3FAF}" type="parTrans" cxnId="{07DE6CDA-4C17-4A74-8007-9E0F5B6794CC}">
      <dgm:prSet/>
      <dgm:spPr/>
      <dgm:t>
        <a:bodyPr/>
        <a:lstStyle/>
        <a:p>
          <a:endParaRPr lang="en-US"/>
        </a:p>
      </dgm:t>
    </dgm:pt>
    <dgm:pt modelId="{D7B32FE3-8FCF-4D21-AE3F-2630CC578539}" type="sibTrans" cxnId="{07DE6CDA-4C17-4A74-8007-9E0F5B6794CC}">
      <dgm:prSet/>
      <dgm:spPr/>
      <dgm:t>
        <a:bodyPr/>
        <a:lstStyle/>
        <a:p>
          <a:endParaRPr lang="en-US"/>
        </a:p>
      </dgm:t>
    </dgm:pt>
    <dgm:pt modelId="{09B7C6A8-CC1A-4028-AF1B-9AF2249A3217}">
      <dgm:prSet phldrT="[Text]"/>
      <dgm:spPr/>
      <dgm:t>
        <a:bodyPr/>
        <a:lstStyle/>
        <a:p>
          <a:r>
            <a:rPr lang="ro-RO" dirty="0" smtClean="0"/>
            <a:t>Arhitectura sistemului</a:t>
          </a:r>
        </a:p>
      </dgm:t>
    </dgm:pt>
    <dgm:pt modelId="{E45D21EC-4005-4173-AD72-A5823DFB4796}" type="parTrans" cxnId="{0BA187A5-7AE2-4851-9EB2-95677A539850}">
      <dgm:prSet/>
      <dgm:spPr/>
      <dgm:t>
        <a:bodyPr/>
        <a:lstStyle/>
        <a:p>
          <a:endParaRPr lang="en-US"/>
        </a:p>
      </dgm:t>
    </dgm:pt>
    <dgm:pt modelId="{A0D11704-48ED-4B49-B83A-37FB4B2FB99F}" type="sibTrans" cxnId="{0BA187A5-7AE2-4851-9EB2-95677A539850}">
      <dgm:prSet/>
      <dgm:spPr/>
      <dgm:t>
        <a:bodyPr/>
        <a:lstStyle/>
        <a:p>
          <a:endParaRPr lang="en-US"/>
        </a:p>
      </dgm:t>
    </dgm:pt>
    <dgm:pt modelId="{60234B78-AED8-44AB-A622-DBC826F98868}">
      <dgm:prSet phldrT="[Text]"/>
      <dgm:spPr/>
      <dgm:t>
        <a:bodyPr/>
        <a:lstStyle/>
        <a:p>
          <a:r>
            <a:rPr lang="ro-RO" dirty="0" smtClean="0"/>
            <a:t>Implementarea subsistemelor</a:t>
          </a:r>
        </a:p>
      </dgm:t>
    </dgm:pt>
    <dgm:pt modelId="{C10C8F56-5AD2-47C1-BE64-84290BC8A182}" type="parTrans" cxnId="{61ADB974-AAC9-4748-8CE1-03691AB9DA57}">
      <dgm:prSet/>
      <dgm:spPr/>
      <dgm:t>
        <a:bodyPr/>
        <a:lstStyle/>
        <a:p>
          <a:endParaRPr lang="en-US"/>
        </a:p>
      </dgm:t>
    </dgm:pt>
    <dgm:pt modelId="{12C6D0C9-4516-4129-BC2E-B9CF4730C31A}" type="sibTrans" cxnId="{61ADB974-AAC9-4748-8CE1-03691AB9DA57}">
      <dgm:prSet/>
      <dgm:spPr/>
      <dgm:t>
        <a:bodyPr/>
        <a:lstStyle/>
        <a:p>
          <a:endParaRPr lang="en-US"/>
        </a:p>
      </dgm:t>
    </dgm:pt>
    <dgm:pt modelId="{FDC73B11-3FD9-479C-9F67-4F9B0B52F363}">
      <dgm:prSet phldrT="[Text]"/>
      <dgm:spPr/>
      <dgm:t>
        <a:bodyPr/>
        <a:lstStyle/>
        <a:p>
          <a:r>
            <a:rPr lang="ro-RO" dirty="0" smtClean="0"/>
            <a:t>Rezultate obținute</a:t>
          </a:r>
        </a:p>
      </dgm:t>
    </dgm:pt>
    <dgm:pt modelId="{14A38AA9-1F08-4062-A47E-6A7765ACF3A2}" type="parTrans" cxnId="{A542774A-C2E6-4ECB-9870-EA9B09B4F098}">
      <dgm:prSet/>
      <dgm:spPr/>
      <dgm:t>
        <a:bodyPr/>
        <a:lstStyle/>
        <a:p>
          <a:endParaRPr lang="en-US"/>
        </a:p>
      </dgm:t>
    </dgm:pt>
    <dgm:pt modelId="{D87D60B5-8F53-4027-A45E-5D169528D8E8}" type="sibTrans" cxnId="{A542774A-C2E6-4ECB-9870-EA9B09B4F098}">
      <dgm:prSet/>
      <dgm:spPr/>
      <dgm:t>
        <a:bodyPr/>
        <a:lstStyle/>
        <a:p>
          <a:endParaRPr lang="en-US"/>
        </a:p>
      </dgm:t>
    </dgm:pt>
    <dgm:pt modelId="{D0E006B5-1FEE-4082-BEFD-D07ED9F89D2E}">
      <dgm:prSet phldrT="[Text]"/>
      <dgm:spPr/>
      <dgm:t>
        <a:bodyPr/>
        <a:lstStyle/>
        <a:p>
          <a:r>
            <a:rPr lang="ro-RO" dirty="0" smtClean="0"/>
            <a:t>Concluzii</a:t>
          </a:r>
          <a:endParaRPr lang="ro-RO" dirty="0" smtClean="0"/>
        </a:p>
      </dgm:t>
    </dgm:pt>
    <dgm:pt modelId="{C9EBC9C0-525C-414C-9670-3637B0DAD2EC}" type="parTrans" cxnId="{DBC10D95-E6B6-4114-8872-8F0B7716E69B}">
      <dgm:prSet/>
      <dgm:spPr/>
      <dgm:t>
        <a:bodyPr/>
        <a:lstStyle/>
        <a:p>
          <a:endParaRPr lang="en-US"/>
        </a:p>
      </dgm:t>
    </dgm:pt>
    <dgm:pt modelId="{0179AF5A-B93B-490F-AA4B-C9B677E3F380}" type="sibTrans" cxnId="{DBC10D95-E6B6-4114-8872-8F0B7716E69B}">
      <dgm:prSet/>
      <dgm:spPr/>
      <dgm:t>
        <a:bodyPr/>
        <a:lstStyle/>
        <a:p>
          <a:endParaRPr lang="en-US"/>
        </a:p>
      </dgm:t>
    </dgm:pt>
    <dgm:pt modelId="{A94374EF-2A12-4DA3-A112-2C999BBBE8C8}">
      <dgm:prSet phldrT="[Text]"/>
      <dgm:spPr/>
      <dgm:t>
        <a:bodyPr/>
        <a:lstStyle/>
        <a:p>
          <a:r>
            <a:rPr lang="ro-RO" dirty="0" smtClean="0"/>
            <a:t>Perspective de dezvoltare</a:t>
          </a:r>
        </a:p>
      </dgm:t>
    </dgm:pt>
    <dgm:pt modelId="{7D80FE86-3540-46D9-B2DE-52AB7CEAE833}" type="parTrans" cxnId="{C1E75157-E025-47E1-844E-1299510890CF}">
      <dgm:prSet/>
      <dgm:spPr/>
      <dgm:t>
        <a:bodyPr/>
        <a:lstStyle/>
        <a:p>
          <a:endParaRPr lang="en-US"/>
        </a:p>
      </dgm:t>
    </dgm:pt>
    <dgm:pt modelId="{4659F2D6-C57D-4245-8DB2-03363EFBAD7A}" type="sibTrans" cxnId="{C1E75157-E025-47E1-844E-1299510890CF}">
      <dgm:prSet/>
      <dgm:spPr/>
      <dgm:t>
        <a:bodyPr/>
        <a:lstStyle/>
        <a:p>
          <a:endParaRPr lang="en-US"/>
        </a:p>
      </dgm:t>
    </dgm:pt>
    <dgm:pt modelId="{891A807A-D7D7-483E-B782-8C0E7C035B4D}">
      <dgm:prSet phldrT="[Text]"/>
      <dgm:spPr/>
      <dgm:t>
        <a:bodyPr/>
        <a:lstStyle/>
        <a:p>
          <a:r>
            <a:rPr lang="ro-RO" smtClean="0"/>
            <a:t>Sinteza contribuțiilor</a:t>
          </a:r>
          <a:endParaRPr lang="ro-RO" dirty="0" smtClean="0"/>
        </a:p>
      </dgm:t>
    </dgm:pt>
    <dgm:pt modelId="{941871BA-A3FC-4F21-8418-F3BF4EF501DD}" type="parTrans" cxnId="{4C2FEEF9-20F9-428D-9D5F-01B8564DC716}">
      <dgm:prSet/>
      <dgm:spPr/>
      <dgm:t>
        <a:bodyPr/>
        <a:lstStyle/>
        <a:p>
          <a:endParaRPr lang="en-US"/>
        </a:p>
      </dgm:t>
    </dgm:pt>
    <dgm:pt modelId="{84513FBE-FDC0-426E-816F-E24923509BD8}" type="sibTrans" cxnId="{4C2FEEF9-20F9-428D-9D5F-01B8564DC716}">
      <dgm:prSet/>
      <dgm:spPr/>
      <dgm:t>
        <a:bodyPr/>
        <a:lstStyle/>
        <a:p>
          <a:endParaRPr lang="en-US"/>
        </a:p>
      </dgm:t>
    </dgm:pt>
    <dgm:pt modelId="{6D8DFF9B-CC73-4510-9347-D068EC3D215C}" type="pres">
      <dgm:prSet presAssocID="{6DFF541C-20B4-42A4-A5D0-273A2224E2B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5FE4C8-AF2C-47B0-973C-77905A51A20A}" type="pres">
      <dgm:prSet presAssocID="{C86D8010-1CBF-4E1E-B45A-27B3216BAAA5}" presName="parentLin" presStyleCnt="0"/>
      <dgm:spPr/>
    </dgm:pt>
    <dgm:pt modelId="{C48DE2EC-17FF-4C1E-989A-1DC769347FC9}" type="pres">
      <dgm:prSet presAssocID="{C86D8010-1CBF-4E1E-B45A-27B3216BAAA5}" presName="parentLeftMargin" presStyleLbl="node1" presStyleIdx="0" presStyleCnt="8"/>
      <dgm:spPr/>
      <dgm:t>
        <a:bodyPr/>
        <a:lstStyle/>
        <a:p>
          <a:endParaRPr lang="en-US"/>
        </a:p>
      </dgm:t>
    </dgm:pt>
    <dgm:pt modelId="{9D8CD0DB-4EB8-4E98-AD4C-E4306F8C1A9D}" type="pres">
      <dgm:prSet presAssocID="{C86D8010-1CBF-4E1E-B45A-27B3216BAAA5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136309-B6D0-45E6-A807-98C157B091EF}" type="pres">
      <dgm:prSet presAssocID="{C86D8010-1CBF-4E1E-B45A-27B3216BAAA5}" presName="negativeSpace" presStyleCnt="0"/>
      <dgm:spPr/>
    </dgm:pt>
    <dgm:pt modelId="{088FE6DC-6725-4234-91BF-845BD00F81F5}" type="pres">
      <dgm:prSet presAssocID="{C86D8010-1CBF-4E1E-B45A-27B3216BAAA5}" presName="childText" presStyleLbl="conFgAcc1" presStyleIdx="0" presStyleCnt="8">
        <dgm:presLayoutVars>
          <dgm:bulletEnabled val="1"/>
        </dgm:presLayoutVars>
      </dgm:prSet>
      <dgm:spPr/>
    </dgm:pt>
    <dgm:pt modelId="{525072A9-0DC6-4D96-BDD9-CC64E3168497}" type="pres">
      <dgm:prSet presAssocID="{354DDA4D-284A-4553-BA44-CF63FB6C2149}" presName="spaceBetweenRectangles" presStyleCnt="0"/>
      <dgm:spPr/>
    </dgm:pt>
    <dgm:pt modelId="{C5D7B95F-560B-4714-ACE6-04DBE4CDE20D}" type="pres">
      <dgm:prSet presAssocID="{7E3BCF98-C75C-4638-9D4F-1D4C5414D1E8}" presName="parentLin" presStyleCnt="0"/>
      <dgm:spPr/>
    </dgm:pt>
    <dgm:pt modelId="{BE868416-1D93-409C-8133-3FBEB3882058}" type="pres">
      <dgm:prSet presAssocID="{7E3BCF98-C75C-4638-9D4F-1D4C5414D1E8}" presName="parentLeftMargin" presStyleLbl="node1" presStyleIdx="0" presStyleCnt="8"/>
      <dgm:spPr/>
      <dgm:t>
        <a:bodyPr/>
        <a:lstStyle/>
        <a:p>
          <a:endParaRPr lang="en-US"/>
        </a:p>
      </dgm:t>
    </dgm:pt>
    <dgm:pt modelId="{E8054C37-A95B-4285-A188-96DD71D0CF50}" type="pres">
      <dgm:prSet presAssocID="{7E3BCF98-C75C-4638-9D4F-1D4C5414D1E8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F93758-E5A9-4574-B34B-3F7E44F00532}" type="pres">
      <dgm:prSet presAssocID="{7E3BCF98-C75C-4638-9D4F-1D4C5414D1E8}" presName="negativeSpace" presStyleCnt="0"/>
      <dgm:spPr/>
    </dgm:pt>
    <dgm:pt modelId="{83F86F46-E70B-445A-953E-F5E923347EF8}" type="pres">
      <dgm:prSet presAssocID="{7E3BCF98-C75C-4638-9D4F-1D4C5414D1E8}" presName="childText" presStyleLbl="conFgAcc1" presStyleIdx="1" presStyleCnt="8">
        <dgm:presLayoutVars>
          <dgm:bulletEnabled val="1"/>
        </dgm:presLayoutVars>
      </dgm:prSet>
      <dgm:spPr/>
    </dgm:pt>
    <dgm:pt modelId="{A0EE0BD5-521E-49F9-9321-890C22B46A1C}" type="pres">
      <dgm:prSet presAssocID="{D7B32FE3-8FCF-4D21-AE3F-2630CC578539}" presName="spaceBetweenRectangles" presStyleCnt="0"/>
      <dgm:spPr/>
    </dgm:pt>
    <dgm:pt modelId="{732BB245-1C89-4630-8FEC-1ECE2A02324E}" type="pres">
      <dgm:prSet presAssocID="{09B7C6A8-CC1A-4028-AF1B-9AF2249A3217}" presName="parentLin" presStyleCnt="0"/>
      <dgm:spPr/>
    </dgm:pt>
    <dgm:pt modelId="{45275B49-840D-48FA-A256-3F55867AB53F}" type="pres">
      <dgm:prSet presAssocID="{09B7C6A8-CC1A-4028-AF1B-9AF2249A3217}" presName="parentLeftMargin" presStyleLbl="node1" presStyleIdx="1" presStyleCnt="8"/>
      <dgm:spPr/>
      <dgm:t>
        <a:bodyPr/>
        <a:lstStyle/>
        <a:p>
          <a:endParaRPr lang="en-US"/>
        </a:p>
      </dgm:t>
    </dgm:pt>
    <dgm:pt modelId="{1CD33828-6C1E-45FE-ABD8-DC8064ACBDF2}" type="pres">
      <dgm:prSet presAssocID="{09B7C6A8-CC1A-4028-AF1B-9AF2249A3217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2FB2F5-A84B-41EA-AFB3-CDAC917E9D1E}" type="pres">
      <dgm:prSet presAssocID="{09B7C6A8-CC1A-4028-AF1B-9AF2249A3217}" presName="negativeSpace" presStyleCnt="0"/>
      <dgm:spPr/>
    </dgm:pt>
    <dgm:pt modelId="{5E45B4FD-0399-4322-8A4E-139045F4CBEF}" type="pres">
      <dgm:prSet presAssocID="{09B7C6A8-CC1A-4028-AF1B-9AF2249A3217}" presName="childText" presStyleLbl="conFgAcc1" presStyleIdx="2" presStyleCnt="8">
        <dgm:presLayoutVars>
          <dgm:bulletEnabled val="1"/>
        </dgm:presLayoutVars>
      </dgm:prSet>
      <dgm:spPr/>
    </dgm:pt>
    <dgm:pt modelId="{69228DEC-27A6-4728-8D30-79F436145E38}" type="pres">
      <dgm:prSet presAssocID="{A0D11704-48ED-4B49-B83A-37FB4B2FB99F}" presName="spaceBetweenRectangles" presStyleCnt="0"/>
      <dgm:spPr/>
    </dgm:pt>
    <dgm:pt modelId="{00580241-E452-4EE6-9B4B-0925B09A0C21}" type="pres">
      <dgm:prSet presAssocID="{60234B78-AED8-44AB-A622-DBC826F98868}" presName="parentLin" presStyleCnt="0"/>
      <dgm:spPr/>
    </dgm:pt>
    <dgm:pt modelId="{9CE33CE3-265E-4D0E-BF19-660C377999DB}" type="pres">
      <dgm:prSet presAssocID="{60234B78-AED8-44AB-A622-DBC826F98868}" presName="parentLeftMargin" presStyleLbl="node1" presStyleIdx="2" presStyleCnt="8"/>
      <dgm:spPr/>
      <dgm:t>
        <a:bodyPr/>
        <a:lstStyle/>
        <a:p>
          <a:endParaRPr lang="en-US"/>
        </a:p>
      </dgm:t>
    </dgm:pt>
    <dgm:pt modelId="{5E79F8A5-3CD4-43DD-9C20-EFDD947A71A8}" type="pres">
      <dgm:prSet presAssocID="{60234B78-AED8-44AB-A622-DBC826F98868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CAC948-04AC-4585-83BD-EADBA5DACA7A}" type="pres">
      <dgm:prSet presAssocID="{60234B78-AED8-44AB-A622-DBC826F98868}" presName="negativeSpace" presStyleCnt="0"/>
      <dgm:spPr/>
    </dgm:pt>
    <dgm:pt modelId="{41A4B988-D6BB-4D7A-85CF-5F6201466599}" type="pres">
      <dgm:prSet presAssocID="{60234B78-AED8-44AB-A622-DBC826F98868}" presName="childText" presStyleLbl="conFgAcc1" presStyleIdx="3" presStyleCnt="8">
        <dgm:presLayoutVars>
          <dgm:bulletEnabled val="1"/>
        </dgm:presLayoutVars>
      </dgm:prSet>
      <dgm:spPr/>
    </dgm:pt>
    <dgm:pt modelId="{C840A1CD-6648-4F53-B2F6-EA48779A94CA}" type="pres">
      <dgm:prSet presAssocID="{12C6D0C9-4516-4129-BC2E-B9CF4730C31A}" presName="spaceBetweenRectangles" presStyleCnt="0"/>
      <dgm:spPr/>
    </dgm:pt>
    <dgm:pt modelId="{341FE01F-2152-481D-AC3C-58F16A48D753}" type="pres">
      <dgm:prSet presAssocID="{FDC73B11-3FD9-479C-9F67-4F9B0B52F363}" presName="parentLin" presStyleCnt="0"/>
      <dgm:spPr/>
    </dgm:pt>
    <dgm:pt modelId="{82097005-7A53-4A3F-A3A2-E08A4E647D3C}" type="pres">
      <dgm:prSet presAssocID="{FDC73B11-3FD9-479C-9F67-4F9B0B52F363}" presName="parentLeftMargin" presStyleLbl="node1" presStyleIdx="3" presStyleCnt="8"/>
      <dgm:spPr/>
      <dgm:t>
        <a:bodyPr/>
        <a:lstStyle/>
        <a:p>
          <a:endParaRPr lang="en-US"/>
        </a:p>
      </dgm:t>
    </dgm:pt>
    <dgm:pt modelId="{B761F8AE-5A40-4AD8-AB0F-801F7F086F76}" type="pres">
      <dgm:prSet presAssocID="{FDC73B11-3FD9-479C-9F67-4F9B0B52F363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4C0372-7669-45D8-B33C-8ED3CCD56902}" type="pres">
      <dgm:prSet presAssocID="{FDC73B11-3FD9-479C-9F67-4F9B0B52F363}" presName="negativeSpace" presStyleCnt="0"/>
      <dgm:spPr/>
    </dgm:pt>
    <dgm:pt modelId="{02CCF543-254A-4922-93C7-5FFCD2E4BCEF}" type="pres">
      <dgm:prSet presAssocID="{FDC73B11-3FD9-479C-9F67-4F9B0B52F363}" presName="childText" presStyleLbl="conFgAcc1" presStyleIdx="4" presStyleCnt="8">
        <dgm:presLayoutVars>
          <dgm:bulletEnabled val="1"/>
        </dgm:presLayoutVars>
      </dgm:prSet>
      <dgm:spPr/>
    </dgm:pt>
    <dgm:pt modelId="{024B6F9D-D4AD-4B1D-89C0-B7FDAD2B7597}" type="pres">
      <dgm:prSet presAssocID="{D87D60B5-8F53-4027-A45E-5D169528D8E8}" presName="spaceBetweenRectangles" presStyleCnt="0"/>
      <dgm:spPr/>
    </dgm:pt>
    <dgm:pt modelId="{690E8CD6-F26A-4400-8A9C-043AAB69F652}" type="pres">
      <dgm:prSet presAssocID="{D0E006B5-1FEE-4082-BEFD-D07ED9F89D2E}" presName="parentLin" presStyleCnt="0"/>
      <dgm:spPr/>
    </dgm:pt>
    <dgm:pt modelId="{C17289B0-B8A1-4562-A72A-F3385BF75741}" type="pres">
      <dgm:prSet presAssocID="{D0E006B5-1FEE-4082-BEFD-D07ED9F89D2E}" presName="parentLeftMargin" presStyleLbl="node1" presStyleIdx="4" presStyleCnt="8"/>
      <dgm:spPr/>
      <dgm:t>
        <a:bodyPr/>
        <a:lstStyle/>
        <a:p>
          <a:endParaRPr lang="en-US"/>
        </a:p>
      </dgm:t>
    </dgm:pt>
    <dgm:pt modelId="{7EC489F3-76CF-4603-9E6B-288513030A18}" type="pres">
      <dgm:prSet presAssocID="{D0E006B5-1FEE-4082-BEFD-D07ED9F89D2E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B0DE78-1EAE-4355-9A03-E4B0F5203B52}" type="pres">
      <dgm:prSet presAssocID="{D0E006B5-1FEE-4082-BEFD-D07ED9F89D2E}" presName="negativeSpace" presStyleCnt="0"/>
      <dgm:spPr/>
    </dgm:pt>
    <dgm:pt modelId="{43CDCCF7-5A20-484E-A018-A8FA6C306D47}" type="pres">
      <dgm:prSet presAssocID="{D0E006B5-1FEE-4082-BEFD-D07ED9F89D2E}" presName="childText" presStyleLbl="conFgAcc1" presStyleIdx="5" presStyleCnt="8">
        <dgm:presLayoutVars>
          <dgm:bulletEnabled val="1"/>
        </dgm:presLayoutVars>
      </dgm:prSet>
      <dgm:spPr/>
    </dgm:pt>
    <dgm:pt modelId="{9A91E760-94DE-4DF7-A33E-87DF5B2DE907}" type="pres">
      <dgm:prSet presAssocID="{0179AF5A-B93B-490F-AA4B-C9B677E3F380}" presName="spaceBetweenRectangles" presStyleCnt="0"/>
      <dgm:spPr/>
    </dgm:pt>
    <dgm:pt modelId="{94DBC3D8-0200-415F-9379-E96A2F9ABBA7}" type="pres">
      <dgm:prSet presAssocID="{A94374EF-2A12-4DA3-A112-2C999BBBE8C8}" presName="parentLin" presStyleCnt="0"/>
      <dgm:spPr/>
    </dgm:pt>
    <dgm:pt modelId="{32215301-4A66-471A-9174-10B927E8504D}" type="pres">
      <dgm:prSet presAssocID="{A94374EF-2A12-4DA3-A112-2C999BBBE8C8}" presName="parentLeftMargin" presStyleLbl="node1" presStyleIdx="5" presStyleCnt="8"/>
      <dgm:spPr/>
      <dgm:t>
        <a:bodyPr/>
        <a:lstStyle/>
        <a:p>
          <a:endParaRPr lang="en-US"/>
        </a:p>
      </dgm:t>
    </dgm:pt>
    <dgm:pt modelId="{42FE41A8-60B8-4405-903B-A833BF8F0575}" type="pres">
      <dgm:prSet presAssocID="{A94374EF-2A12-4DA3-A112-2C999BBBE8C8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B1A769-6348-48BA-8070-211DDA8862DB}" type="pres">
      <dgm:prSet presAssocID="{A94374EF-2A12-4DA3-A112-2C999BBBE8C8}" presName="negativeSpace" presStyleCnt="0"/>
      <dgm:spPr/>
    </dgm:pt>
    <dgm:pt modelId="{B461F0E0-5465-4DC4-9A4E-7491A6809CB2}" type="pres">
      <dgm:prSet presAssocID="{A94374EF-2A12-4DA3-A112-2C999BBBE8C8}" presName="childText" presStyleLbl="conFgAcc1" presStyleIdx="6" presStyleCnt="8">
        <dgm:presLayoutVars>
          <dgm:bulletEnabled val="1"/>
        </dgm:presLayoutVars>
      </dgm:prSet>
      <dgm:spPr/>
    </dgm:pt>
    <dgm:pt modelId="{88BBDF16-4367-44EA-8720-E1CB2F1719EA}" type="pres">
      <dgm:prSet presAssocID="{4659F2D6-C57D-4245-8DB2-03363EFBAD7A}" presName="spaceBetweenRectangles" presStyleCnt="0"/>
      <dgm:spPr/>
    </dgm:pt>
    <dgm:pt modelId="{9D03022C-CF83-4454-9B4F-B3AED6616489}" type="pres">
      <dgm:prSet presAssocID="{891A807A-D7D7-483E-B782-8C0E7C035B4D}" presName="parentLin" presStyleCnt="0"/>
      <dgm:spPr/>
    </dgm:pt>
    <dgm:pt modelId="{B6A15170-C695-41F1-96F3-A6C071419602}" type="pres">
      <dgm:prSet presAssocID="{891A807A-D7D7-483E-B782-8C0E7C035B4D}" presName="parentLeftMargin" presStyleLbl="node1" presStyleIdx="6" presStyleCnt="8"/>
      <dgm:spPr/>
      <dgm:t>
        <a:bodyPr/>
        <a:lstStyle/>
        <a:p>
          <a:endParaRPr lang="en-US"/>
        </a:p>
      </dgm:t>
    </dgm:pt>
    <dgm:pt modelId="{5DA46DB2-44A7-4888-B3E4-2E0C477A5A16}" type="pres">
      <dgm:prSet presAssocID="{891A807A-D7D7-483E-B782-8C0E7C035B4D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314AE8-DAF8-4166-8A3A-4AEAAE15738E}" type="pres">
      <dgm:prSet presAssocID="{891A807A-D7D7-483E-B782-8C0E7C035B4D}" presName="negativeSpace" presStyleCnt="0"/>
      <dgm:spPr/>
    </dgm:pt>
    <dgm:pt modelId="{FBFA4574-5B59-4925-9BA9-E46134211A6E}" type="pres">
      <dgm:prSet presAssocID="{891A807A-D7D7-483E-B782-8C0E7C035B4D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680775CC-9D7B-4E76-AA7F-1A83A4CEAB86}" type="presOf" srcId="{FDC73B11-3FD9-479C-9F67-4F9B0B52F363}" destId="{82097005-7A53-4A3F-A3A2-E08A4E647D3C}" srcOrd="0" destOrd="0" presId="urn:microsoft.com/office/officeart/2005/8/layout/list1"/>
    <dgm:cxn modelId="{8B041A4E-40CB-4F63-A58F-79C0A5ABFA5E}" type="presOf" srcId="{A94374EF-2A12-4DA3-A112-2C999BBBE8C8}" destId="{32215301-4A66-471A-9174-10B927E8504D}" srcOrd="0" destOrd="0" presId="urn:microsoft.com/office/officeart/2005/8/layout/list1"/>
    <dgm:cxn modelId="{B2F4AD98-1D19-4366-8FA9-9256348254BF}" type="presOf" srcId="{C86D8010-1CBF-4E1E-B45A-27B3216BAAA5}" destId="{9D8CD0DB-4EB8-4E98-AD4C-E4306F8C1A9D}" srcOrd="1" destOrd="0" presId="urn:microsoft.com/office/officeart/2005/8/layout/list1"/>
    <dgm:cxn modelId="{A6951010-1DB9-4471-8D84-588D3B00DAD8}" type="presOf" srcId="{7E3BCF98-C75C-4638-9D4F-1D4C5414D1E8}" destId="{E8054C37-A95B-4285-A188-96DD71D0CF50}" srcOrd="1" destOrd="0" presId="urn:microsoft.com/office/officeart/2005/8/layout/list1"/>
    <dgm:cxn modelId="{6295D9F1-244A-45E2-9838-0D6585EC0381}" type="presOf" srcId="{60234B78-AED8-44AB-A622-DBC826F98868}" destId="{5E79F8A5-3CD4-43DD-9C20-EFDD947A71A8}" srcOrd="1" destOrd="0" presId="urn:microsoft.com/office/officeart/2005/8/layout/list1"/>
    <dgm:cxn modelId="{9AFE8AEC-F515-4263-935D-66E856805212}" type="presOf" srcId="{09B7C6A8-CC1A-4028-AF1B-9AF2249A3217}" destId="{45275B49-840D-48FA-A256-3F55867AB53F}" srcOrd="0" destOrd="0" presId="urn:microsoft.com/office/officeart/2005/8/layout/list1"/>
    <dgm:cxn modelId="{07DE6CDA-4C17-4A74-8007-9E0F5B6794CC}" srcId="{6DFF541C-20B4-42A4-A5D0-273A2224E2BD}" destId="{7E3BCF98-C75C-4638-9D4F-1D4C5414D1E8}" srcOrd="1" destOrd="0" parTransId="{31F983A0-04B1-4485-AA86-1A57819D3FAF}" sibTransId="{D7B32FE3-8FCF-4D21-AE3F-2630CC578539}"/>
    <dgm:cxn modelId="{C1E75157-E025-47E1-844E-1299510890CF}" srcId="{6DFF541C-20B4-42A4-A5D0-273A2224E2BD}" destId="{A94374EF-2A12-4DA3-A112-2C999BBBE8C8}" srcOrd="6" destOrd="0" parTransId="{7D80FE86-3540-46D9-B2DE-52AB7CEAE833}" sibTransId="{4659F2D6-C57D-4245-8DB2-03363EFBAD7A}"/>
    <dgm:cxn modelId="{1E2E7543-2629-456B-8422-52489913BEBF}" type="presOf" srcId="{C86D8010-1CBF-4E1E-B45A-27B3216BAAA5}" destId="{C48DE2EC-17FF-4C1E-989A-1DC769347FC9}" srcOrd="0" destOrd="0" presId="urn:microsoft.com/office/officeart/2005/8/layout/list1"/>
    <dgm:cxn modelId="{9D0BE107-E434-4AC6-9EA7-ADC6AEFE7C4D}" srcId="{6DFF541C-20B4-42A4-A5D0-273A2224E2BD}" destId="{C86D8010-1CBF-4E1E-B45A-27B3216BAAA5}" srcOrd="0" destOrd="0" parTransId="{CE7E2E7F-5299-4DB8-83D5-6CDB9FD240DB}" sibTransId="{354DDA4D-284A-4553-BA44-CF63FB6C2149}"/>
    <dgm:cxn modelId="{0BA187A5-7AE2-4851-9EB2-95677A539850}" srcId="{6DFF541C-20B4-42A4-A5D0-273A2224E2BD}" destId="{09B7C6A8-CC1A-4028-AF1B-9AF2249A3217}" srcOrd="2" destOrd="0" parTransId="{E45D21EC-4005-4173-AD72-A5823DFB4796}" sibTransId="{A0D11704-48ED-4B49-B83A-37FB4B2FB99F}"/>
    <dgm:cxn modelId="{A542774A-C2E6-4ECB-9870-EA9B09B4F098}" srcId="{6DFF541C-20B4-42A4-A5D0-273A2224E2BD}" destId="{FDC73B11-3FD9-479C-9F67-4F9B0B52F363}" srcOrd="4" destOrd="0" parTransId="{14A38AA9-1F08-4062-A47E-6A7765ACF3A2}" sibTransId="{D87D60B5-8F53-4027-A45E-5D169528D8E8}"/>
    <dgm:cxn modelId="{DBC10D95-E6B6-4114-8872-8F0B7716E69B}" srcId="{6DFF541C-20B4-42A4-A5D0-273A2224E2BD}" destId="{D0E006B5-1FEE-4082-BEFD-D07ED9F89D2E}" srcOrd="5" destOrd="0" parTransId="{C9EBC9C0-525C-414C-9670-3637B0DAD2EC}" sibTransId="{0179AF5A-B93B-490F-AA4B-C9B677E3F380}"/>
    <dgm:cxn modelId="{16738803-4575-4B1F-A39C-C3D7CA82ABFD}" type="presOf" srcId="{891A807A-D7D7-483E-B782-8C0E7C035B4D}" destId="{5DA46DB2-44A7-4888-B3E4-2E0C477A5A16}" srcOrd="1" destOrd="0" presId="urn:microsoft.com/office/officeart/2005/8/layout/list1"/>
    <dgm:cxn modelId="{DFD1D38D-EBDB-450D-B3EF-AE7B7F19A398}" type="presOf" srcId="{60234B78-AED8-44AB-A622-DBC826F98868}" destId="{9CE33CE3-265E-4D0E-BF19-660C377999DB}" srcOrd="0" destOrd="0" presId="urn:microsoft.com/office/officeart/2005/8/layout/list1"/>
    <dgm:cxn modelId="{9C2C0A68-731A-42F9-B153-585B4B4CA4A1}" type="presOf" srcId="{891A807A-D7D7-483E-B782-8C0E7C035B4D}" destId="{B6A15170-C695-41F1-96F3-A6C071419602}" srcOrd="0" destOrd="0" presId="urn:microsoft.com/office/officeart/2005/8/layout/list1"/>
    <dgm:cxn modelId="{9CCF74EA-1851-4646-8FDC-4159A073800E}" type="presOf" srcId="{D0E006B5-1FEE-4082-BEFD-D07ED9F89D2E}" destId="{7EC489F3-76CF-4603-9E6B-288513030A18}" srcOrd="1" destOrd="0" presId="urn:microsoft.com/office/officeart/2005/8/layout/list1"/>
    <dgm:cxn modelId="{65CEFE10-085F-4EED-97DD-5F0597B5C7F6}" type="presOf" srcId="{7E3BCF98-C75C-4638-9D4F-1D4C5414D1E8}" destId="{BE868416-1D93-409C-8133-3FBEB3882058}" srcOrd="0" destOrd="0" presId="urn:microsoft.com/office/officeart/2005/8/layout/list1"/>
    <dgm:cxn modelId="{AB103545-520F-416B-A497-011AF5A77CA2}" type="presOf" srcId="{A94374EF-2A12-4DA3-A112-2C999BBBE8C8}" destId="{42FE41A8-60B8-4405-903B-A833BF8F0575}" srcOrd="1" destOrd="0" presId="urn:microsoft.com/office/officeart/2005/8/layout/list1"/>
    <dgm:cxn modelId="{61ADB974-AAC9-4748-8CE1-03691AB9DA57}" srcId="{6DFF541C-20B4-42A4-A5D0-273A2224E2BD}" destId="{60234B78-AED8-44AB-A622-DBC826F98868}" srcOrd="3" destOrd="0" parTransId="{C10C8F56-5AD2-47C1-BE64-84290BC8A182}" sibTransId="{12C6D0C9-4516-4129-BC2E-B9CF4730C31A}"/>
    <dgm:cxn modelId="{0F6DC80E-19BB-4960-94AF-26000F197002}" type="presOf" srcId="{FDC73B11-3FD9-479C-9F67-4F9B0B52F363}" destId="{B761F8AE-5A40-4AD8-AB0F-801F7F086F76}" srcOrd="1" destOrd="0" presId="urn:microsoft.com/office/officeart/2005/8/layout/list1"/>
    <dgm:cxn modelId="{771B1965-65A3-4380-9FC8-4BA4EE6FA27B}" type="presOf" srcId="{6DFF541C-20B4-42A4-A5D0-273A2224E2BD}" destId="{6D8DFF9B-CC73-4510-9347-D068EC3D215C}" srcOrd="0" destOrd="0" presId="urn:microsoft.com/office/officeart/2005/8/layout/list1"/>
    <dgm:cxn modelId="{D74BE35D-3E77-493E-B64E-A7FB18C399E3}" type="presOf" srcId="{D0E006B5-1FEE-4082-BEFD-D07ED9F89D2E}" destId="{C17289B0-B8A1-4562-A72A-F3385BF75741}" srcOrd="0" destOrd="0" presId="urn:microsoft.com/office/officeart/2005/8/layout/list1"/>
    <dgm:cxn modelId="{4C2FEEF9-20F9-428D-9D5F-01B8564DC716}" srcId="{6DFF541C-20B4-42A4-A5D0-273A2224E2BD}" destId="{891A807A-D7D7-483E-B782-8C0E7C035B4D}" srcOrd="7" destOrd="0" parTransId="{941871BA-A3FC-4F21-8418-F3BF4EF501DD}" sibTransId="{84513FBE-FDC0-426E-816F-E24923509BD8}"/>
    <dgm:cxn modelId="{AC3ECC69-0309-4D3B-AC0F-DB6C49294480}" type="presOf" srcId="{09B7C6A8-CC1A-4028-AF1B-9AF2249A3217}" destId="{1CD33828-6C1E-45FE-ABD8-DC8064ACBDF2}" srcOrd="1" destOrd="0" presId="urn:microsoft.com/office/officeart/2005/8/layout/list1"/>
    <dgm:cxn modelId="{DEE42C0B-52D1-45F2-8DE7-2190E1E52C03}" type="presParOf" srcId="{6D8DFF9B-CC73-4510-9347-D068EC3D215C}" destId="{215FE4C8-AF2C-47B0-973C-77905A51A20A}" srcOrd="0" destOrd="0" presId="urn:microsoft.com/office/officeart/2005/8/layout/list1"/>
    <dgm:cxn modelId="{934DF342-3329-458D-BC82-C82676CFD708}" type="presParOf" srcId="{215FE4C8-AF2C-47B0-973C-77905A51A20A}" destId="{C48DE2EC-17FF-4C1E-989A-1DC769347FC9}" srcOrd="0" destOrd="0" presId="urn:microsoft.com/office/officeart/2005/8/layout/list1"/>
    <dgm:cxn modelId="{4D8E71AA-82AD-4D5F-ADAC-69D7E88447B8}" type="presParOf" srcId="{215FE4C8-AF2C-47B0-973C-77905A51A20A}" destId="{9D8CD0DB-4EB8-4E98-AD4C-E4306F8C1A9D}" srcOrd="1" destOrd="0" presId="urn:microsoft.com/office/officeart/2005/8/layout/list1"/>
    <dgm:cxn modelId="{17D7E69A-6A5A-470F-A32B-4A71F42040AD}" type="presParOf" srcId="{6D8DFF9B-CC73-4510-9347-D068EC3D215C}" destId="{82136309-B6D0-45E6-A807-98C157B091EF}" srcOrd="1" destOrd="0" presId="urn:microsoft.com/office/officeart/2005/8/layout/list1"/>
    <dgm:cxn modelId="{076B4F8D-D142-4662-ABA8-CC4D01FB4E20}" type="presParOf" srcId="{6D8DFF9B-CC73-4510-9347-D068EC3D215C}" destId="{088FE6DC-6725-4234-91BF-845BD00F81F5}" srcOrd="2" destOrd="0" presId="urn:microsoft.com/office/officeart/2005/8/layout/list1"/>
    <dgm:cxn modelId="{BCEC59AB-1D6B-4F87-B6C3-340481543ABC}" type="presParOf" srcId="{6D8DFF9B-CC73-4510-9347-D068EC3D215C}" destId="{525072A9-0DC6-4D96-BDD9-CC64E3168497}" srcOrd="3" destOrd="0" presId="urn:microsoft.com/office/officeart/2005/8/layout/list1"/>
    <dgm:cxn modelId="{782997F9-3E3C-42B9-92CC-38B298371C6A}" type="presParOf" srcId="{6D8DFF9B-CC73-4510-9347-D068EC3D215C}" destId="{C5D7B95F-560B-4714-ACE6-04DBE4CDE20D}" srcOrd="4" destOrd="0" presId="urn:microsoft.com/office/officeart/2005/8/layout/list1"/>
    <dgm:cxn modelId="{69571169-A389-46D4-8F48-FF896F8D9CB1}" type="presParOf" srcId="{C5D7B95F-560B-4714-ACE6-04DBE4CDE20D}" destId="{BE868416-1D93-409C-8133-3FBEB3882058}" srcOrd="0" destOrd="0" presId="urn:microsoft.com/office/officeart/2005/8/layout/list1"/>
    <dgm:cxn modelId="{FA4C32FA-364C-4CA8-B2D0-3EB73538B7D0}" type="presParOf" srcId="{C5D7B95F-560B-4714-ACE6-04DBE4CDE20D}" destId="{E8054C37-A95B-4285-A188-96DD71D0CF50}" srcOrd="1" destOrd="0" presId="urn:microsoft.com/office/officeart/2005/8/layout/list1"/>
    <dgm:cxn modelId="{6D2639AC-7F28-4BE1-A4A6-B8035EDDB33D}" type="presParOf" srcId="{6D8DFF9B-CC73-4510-9347-D068EC3D215C}" destId="{25F93758-E5A9-4574-B34B-3F7E44F00532}" srcOrd="5" destOrd="0" presId="urn:microsoft.com/office/officeart/2005/8/layout/list1"/>
    <dgm:cxn modelId="{017A0E01-6789-4347-A72A-817D9D819778}" type="presParOf" srcId="{6D8DFF9B-CC73-4510-9347-D068EC3D215C}" destId="{83F86F46-E70B-445A-953E-F5E923347EF8}" srcOrd="6" destOrd="0" presId="urn:microsoft.com/office/officeart/2005/8/layout/list1"/>
    <dgm:cxn modelId="{4CA26379-D6C6-4FD6-8B12-24AE0AD52E30}" type="presParOf" srcId="{6D8DFF9B-CC73-4510-9347-D068EC3D215C}" destId="{A0EE0BD5-521E-49F9-9321-890C22B46A1C}" srcOrd="7" destOrd="0" presId="urn:microsoft.com/office/officeart/2005/8/layout/list1"/>
    <dgm:cxn modelId="{D69691DF-D989-4B97-9ED6-F22934819D7E}" type="presParOf" srcId="{6D8DFF9B-CC73-4510-9347-D068EC3D215C}" destId="{732BB245-1C89-4630-8FEC-1ECE2A02324E}" srcOrd="8" destOrd="0" presId="urn:microsoft.com/office/officeart/2005/8/layout/list1"/>
    <dgm:cxn modelId="{06B8F503-695E-4BD0-B450-7B6C778ABB27}" type="presParOf" srcId="{732BB245-1C89-4630-8FEC-1ECE2A02324E}" destId="{45275B49-840D-48FA-A256-3F55867AB53F}" srcOrd="0" destOrd="0" presId="urn:microsoft.com/office/officeart/2005/8/layout/list1"/>
    <dgm:cxn modelId="{A1CE0BD8-7515-4F0C-A5E7-49544D467E2B}" type="presParOf" srcId="{732BB245-1C89-4630-8FEC-1ECE2A02324E}" destId="{1CD33828-6C1E-45FE-ABD8-DC8064ACBDF2}" srcOrd="1" destOrd="0" presId="urn:microsoft.com/office/officeart/2005/8/layout/list1"/>
    <dgm:cxn modelId="{7A4571AA-CBF4-4067-8C9B-7692A08D9E80}" type="presParOf" srcId="{6D8DFF9B-CC73-4510-9347-D068EC3D215C}" destId="{672FB2F5-A84B-41EA-AFB3-CDAC917E9D1E}" srcOrd="9" destOrd="0" presId="urn:microsoft.com/office/officeart/2005/8/layout/list1"/>
    <dgm:cxn modelId="{91AF144E-66BC-4082-B4A6-FA33453680D7}" type="presParOf" srcId="{6D8DFF9B-CC73-4510-9347-D068EC3D215C}" destId="{5E45B4FD-0399-4322-8A4E-139045F4CBEF}" srcOrd="10" destOrd="0" presId="urn:microsoft.com/office/officeart/2005/8/layout/list1"/>
    <dgm:cxn modelId="{F150A1BA-7B71-4438-902C-96BB8A16CD47}" type="presParOf" srcId="{6D8DFF9B-CC73-4510-9347-D068EC3D215C}" destId="{69228DEC-27A6-4728-8D30-79F436145E38}" srcOrd="11" destOrd="0" presId="urn:microsoft.com/office/officeart/2005/8/layout/list1"/>
    <dgm:cxn modelId="{38E93B24-6F36-4A27-9ED7-75F447158222}" type="presParOf" srcId="{6D8DFF9B-CC73-4510-9347-D068EC3D215C}" destId="{00580241-E452-4EE6-9B4B-0925B09A0C21}" srcOrd="12" destOrd="0" presId="urn:microsoft.com/office/officeart/2005/8/layout/list1"/>
    <dgm:cxn modelId="{D487A408-FE67-4B61-BD3C-60A76E1F1442}" type="presParOf" srcId="{00580241-E452-4EE6-9B4B-0925B09A0C21}" destId="{9CE33CE3-265E-4D0E-BF19-660C377999DB}" srcOrd="0" destOrd="0" presId="urn:microsoft.com/office/officeart/2005/8/layout/list1"/>
    <dgm:cxn modelId="{16F0BD97-50ED-42D9-9DBC-6865CCBD54D4}" type="presParOf" srcId="{00580241-E452-4EE6-9B4B-0925B09A0C21}" destId="{5E79F8A5-3CD4-43DD-9C20-EFDD947A71A8}" srcOrd="1" destOrd="0" presId="urn:microsoft.com/office/officeart/2005/8/layout/list1"/>
    <dgm:cxn modelId="{5D153EB9-1437-46E6-B386-ED5E996A2774}" type="presParOf" srcId="{6D8DFF9B-CC73-4510-9347-D068EC3D215C}" destId="{CCCAC948-04AC-4585-83BD-EADBA5DACA7A}" srcOrd="13" destOrd="0" presId="urn:microsoft.com/office/officeart/2005/8/layout/list1"/>
    <dgm:cxn modelId="{79F88B31-4BF9-45EF-BA8D-C8C0E01567C2}" type="presParOf" srcId="{6D8DFF9B-CC73-4510-9347-D068EC3D215C}" destId="{41A4B988-D6BB-4D7A-85CF-5F6201466599}" srcOrd="14" destOrd="0" presId="urn:microsoft.com/office/officeart/2005/8/layout/list1"/>
    <dgm:cxn modelId="{FBD3DB4D-6171-4163-AEC7-BDD3E1C0A0C0}" type="presParOf" srcId="{6D8DFF9B-CC73-4510-9347-D068EC3D215C}" destId="{C840A1CD-6648-4F53-B2F6-EA48779A94CA}" srcOrd="15" destOrd="0" presId="urn:microsoft.com/office/officeart/2005/8/layout/list1"/>
    <dgm:cxn modelId="{B7342DB5-C5D3-4111-8676-B6A8CC64DD10}" type="presParOf" srcId="{6D8DFF9B-CC73-4510-9347-D068EC3D215C}" destId="{341FE01F-2152-481D-AC3C-58F16A48D753}" srcOrd="16" destOrd="0" presId="urn:microsoft.com/office/officeart/2005/8/layout/list1"/>
    <dgm:cxn modelId="{F23A8BEB-649C-4A4B-9F45-40E8F54FCC53}" type="presParOf" srcId="{341FE01F-2152-481D-AC3C-58F16A48D753}" destId="{82097005-7A53-4A3F-A3A2-E08A4E647D3C}" srcOrd="0" destOrd="0" presId="urn:microsoft.com/office/officeart/2005/8/layout/list1"/>
    <dgm:cxn modelId="{FEA046D8-6CD7-4C79-9175-353D0B8820E7}" type="presParOf" srcId="{341FE01F-2152-481D-AC3C-58F16A48D753}" destId="{B761F8AE-5A40-4AD8-AB0F-801F7F086F76}" srcOrd="1" destOrd="0" presId="urn:microsoft.com/office/officeart/2005/8/layout/list1"/>
    <dgm:cxn modelId="{3EBA32F6-1742-411C-A86E-C38FB6DC7489}" type="presParOf" srcId="{6D8DFF9B-CC73-4510-9347-D068EC3D215C}" destId="{294C0372-7669-45D8-B33C-8ED3CCD56902}" srcOrd="17" destOrd="0" presId="urn:microsoft.com/office/officeart/2005/8/layout/list1"/>
    <dgm:cxn modelId="{C04A79EF-00C8-4ACE-97B4-61CBD06E4329}" type="presParOf" srcId="{6D8DFF9B-CC73-4510-9347-D068EC3D215C}" destId="{02CCF543-254A-4922-93C7-5FFCD2E4BCEF}" srcOrd="18" destOrd="0" presId="urn:microsoft.com/office/officeart/2005/8/layout/list1"/>
    <dgm:cxn modelId="{2B919B76-F288-4013-BEA8-B6FE933F93F4}" type="presParOf" srcId="{6D8DFF9B-CC73-4510-9347-D068EC3D215C}" destId="{024B6F9D-D4AD-4B1D-89C0-B7FDAD2B7597}" srcOrd="19" destOrd="0" presId="urn:microsoft.com/office/officeart/2005/8/layout/list1"/>
    <dgm:cxn modelId="{042C67BE-7E1B-42FB-B63E-7EA3AA0E9F43}" type="presParOf" srcId="{6D8DFF9B-CC73-4510-9347-D068EC3D215C}" destId="{690E8CD6-F26A-4400-8A9C-043AAB69F652}" srcOrd="20" destOrd="0" presId="urn:microsoft.com/office/officeart/2005/8/layout/list1"/>
    <dgm:cxn modelId="{0FAFC1C2-388A-4F24-84A2-6276AD677082}" type="presParOf" srcId="{690E8CD6-F26A-4400-8A9C-043AAB69F652}" destId="{C17289B0-B8A1-4562-A72A-F3385BF75741}" srcOrd="0" destOrd="0" presId="urn:microsoft.com/office/officeart/2005/8/layout/list1"/>
    <dgm:cxn modelId="{C282D82D-C91C-415A-8F3F-263BA940945A}" type="presParOf" srcId="{690E8CD6-F26A-4400-8A9C-043AAB69F652}" destId="{7EC489F3-76CF-4603-9E6B-288513030A18}" srcOrd="1" destOrd="0" presId="urn:microsoft.com/office/officeart/2005/8/layout/list1"/>
    <dgm:cxn modelId="{9A549B9B-55FF-4EF3-BEBE-0545C9FB2689}" type="presParOf" srcId="{6D8DFF9B-CC73-4510-9347-D068EC3D215C}" destId="{D8B0DE78-1EAE-4355-9A03-E4B0F5203B52}" srcOrd="21" destOrd="0" presId="urn:microsoft.com/office/officeart/2005/8/layout/list1"/>
    <dgm:cxn modelId="{4073DC57-1643-44A9-8503-7AB4BDA9CA12}" type="presParOf" srcId="{6D8DFF9B-CC73-4510-9347-D068EC3D215C}" destId="{43CDCCF7-5A20-484E-A018-A8FA6C306D47}" srcOrd="22" destOrd="0" presId="urn:microsoft.com/office/officeart/2005/8/layout/list1"/>
    <dgm:cxn modelId="{AF3511D3-C615-4D4B-86A2-F68CE183B344}" type="presParOf" srcId="{6D8DFF9B-CC73-4510-9347-D068EC3D215C}" destId="{9A91E760-94DE-4DF7-A33E-87DF5B2DE907}" srcOrd="23" destOrd="0" presId="urn:microsoft.com/office/officeart/2005/8/layout/list1"/>
    <dgm:cxn modelId="{971E2564-B10B-4601-9B8B-89148F21A229}" type="presParOf" srcId="{6D8DFF9B-CC73-4510-9347-D068EC3D215C}" destId="{94DBC3D8-0200-415F-9379-E96A2F9ABBA7}" srcOrd="24" destOrd="0" presId="urn:microsoft.com/office/officeart/2005/8/layout/list1"/>
    <dgm:cxn modelId="{6CFA2BFC-9013-430F-B05C-E98C4092CB9E}" type="presParOf" srcId="{94DBC3D8-0200-415F-9379-E96A2F9ABBA7}" destId="{32215301-4A66-471A-9174-10B927E8504D}" srcOrd="0" destOrd="0" presId="urn:microsoft.com/office/officeart/2005/8/layout/list1"/>
    <dgm:cxn modelId="{BF197C79-852F-45D5-A88B-4F59B94F783A}" type="presParOf" srcId="{94DBC3D8-0200-415F-9379-E96A2F9ABBA7}" destId="{42FE41A8-60B8-4405-903B-A833BF8F0575}" srcOrd="1" destOrd="0" presId="urn:microsoft.com/office/officeart/2005/8/layout/list1"/>
    <dgm:cxn modelId="{F23C7634-BE7E-4826-A21B-2CEFFB2DC987}" type="presParOf" srcId="{6D8DFF9B-CC73-4510-9347-D068EC3D215C}" destId="{0EB1A769-6348-48BA-8070-211DDA8862DB}" srcOrd="25" destOrd="0" presId="urn:microsoft.com/office/officeart/2005/8/layout/list1"/>
    <dgm:cxn modelId="{5E111E3D-BDBA-4A14-92EF-FCD170CD21E6}" type="presParOf" srcId="{6D8DFF9B-CC73-4510-9347-D068EC3D215C}" destId="{B461F0E0-5465-4DC4-9A4E-7491A6809CB2}" srcOrd="26" destOrd="0" presId="urn:microsoft.com/office/officeart/2005/8/layout/list1"/>
    <dgm:cxn modelId="{EEBDD992-C42A-4149-8ADD-F7696053FDC7}" type="presParOf" srcId="{6D8DFF9B-CC73-4510-9347-D068EC3D215C}" destId="{88BBDF16-4367-44EA-8720-E1CB2F1719EA}" srcOrd="27" destOrd="0" presId="urn:microsoft.com/office/officeart/2005/8/layout/list1"/>
    <dgm:cxn modelId="{7627EA06-32F9-4B27-B4B1-B7542F4AFC47}" type="presParOf" srcId="{6D8DFF9B-CC73-4510-9347-D068EC3D215C}" destId="{9D03022C-CF83-4454-9B4F-B3AED6616489}" srcOrd="28" destOrd="0" presId="urn:microsoft.com/office/officeart/2005/8/layout/list1"/>
    <dgm:cxn modelId="{9C711743-686E-443E-B93F-8F67E4398352}" type="presParOf" srcId="{9D03022C-CF83-4454-9B4F-B3AED6616489}" destId="{B6A15170-C695-41F1-96F3-A6C071419602}" srcOrd="0" destOrd="0" presId="urn:microsoft.com/office/officeart/2005/8/layout/list1"/>
    <dgm:cxn modelId="{C3023074-BB62-47FE-AD2B-281AAEFE84B5}" type="presParOf" srcId="{9D03022C-CF83-4454-9B4F-B3AED6616489}" destId="{5DA46DB2-44A7-4888-B3E4-2E0C477A5A16}" srcOrd="1" destOrd="0" presId="urn:microsoft.com/office/officeart/2005/8/layout/list1"/>
    <dgm:cxn modelId="{4CDD8660-CC61-4B0B-A194-055C43BDFFDD}" type="presParOf" srcId="{6D8DFF9B-CC73-4510-9347-D068EC3D215C}" destId="{6F314AE8-DAF8-4166-8A3A-4AEAAE15738E}" srcOrd="29" destOrd="0" presId="urn:microsoft.com/office/officeart/2005/8/layout/list1"/>
    <dgm:cxn modelId="{B3E51397-0A67-4DD9-ADC4-FD1B81382CB6}" type="presParOf" srcId="{6D8DFF9B-CC73-4510-9347-D068EC3D215C}" destId="{FBFA4574-5B59-4925-9BA9-E46134211A6E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5AE211-320A-43C6-8A30-8FA7024F7DBE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DF0278-8B44-44B5-8AAB-833F5D45C5BE}">
      <dgm:prSet phldrT="[Text]"/>
      <dgm:spPr/>
      <dgm:t>
        <a:bodyPr/>
        <a:lstStyle/>
        <a:p>
          <a:r>
            <a:rPr lang="en-US" dirty="0" smtClean="0"/>
            <a:t>USB</a:t>
          </a:r>
          <a:endParaRPr lang="en-US" dirty="0"/>
        </a:p>
      </dgm:t>
    </dgm:pt>
    <dgm:pt modelId="{0A1DAED4-CCCA-4ACE-A1D1-3AF185FD3395}" type="parTrans" cxnId="{38971C27-E582-4C76-BB14-4E2A0A6E4DFE}">
      <dgm:prSet/>
      <dgm:spPr/>
      <dgm:t>
        <a:bodyPr/>
        <a:lstStyle/>
        <a:p>
          <a:endParaRPr lang="en-US"/>
        </a:p>
      </dgm:t>
    </dgm:pt>
    <dgm:pt modelId="{6FF03775-DEFB-4E3C-8C98-708E88A1E689}" type="sibTrans" cxnId="{38971C27-E582-4C76-BB14-4E2A0A6E4DFE}">
      <dgm:prSet/>
      <dgm:spPr/>
      <dgm:t>
        <a:bodyPr/>
        <a:lstStyle/>
        <a:p>
          <a:endParaRPr lang="en-US"/>
        </a:p>
      </dgm:t>
    </dgm:pt>
    <dgm:pt modelId="{A17E713B-3E53-4117-B39D-7EAB831D7038}">
      <dgm:prSet phldrT="[Text]"/>
      <dgm:spPr/>
      <dgm:t>
        <a:bodyPr/>
        <a:lstStyle/>
        <a:p>
          <a:r>
            <a:rPr lang="en-US" dirty="0" smtClean="0"/>
            <a:t>C# (</a:t>
          </a:r>
          <a:r>
            <a:rPr lang="en-US" dirty="0" err="1" smtClean="0"/>
            <a:t>aplica</a:t>
          </a:r>
          <a:r>
            <a:rPr lang="ro-RO" dirty="0" smtClean="0"/>
            <a:t>ție)</a:t>
          </a:r>
          <a:endParaRPr lang="en-US" dirty="0"/>
        </a:p>
      </dgm:t>
    </dgm:pt>
    <dgm:pt modelId="{E1EB2096-DACC-4724-97FF-A0071BAE0654}" type="parTrans" cxnId="{BAD1FA84-1E16-47AC-AC06-EFB830B2593D}">
      <dgm:prSet/>
      <dgm:spPr/>
      <dgm:t>
        <a:bodyPr/>
        <a:lstStyle/>
        <a:p>
          <a:endParaRPr lang="en-US"/>
        </a:p>
      </dgm:t>
    </dgm:pt>
    <dgm:pt modelId="{AD3B42C0-DF5D-478B-AC3B-A99ACD5A13D5}" type="sibTrans" cxnId="{BAD1FA84-1E16-47AC-AC06-EFB830B2593D}">
      <dgm:prSet/>
      <dgm:spPr/>
      <dgm:t>
        <a:bodyPr/>
        <a:lstStyle/>
        <a:p>
          <a:endParaRPr lang="en-US"/>
        </a:p>
      </dgm:t>
    </dgm:pt>
    <dgm:pt modelId="{762D9170-EBA6-4FD5-8567-91F5EDC4DE7A}">
      <dgm:prSet phldrT="[Text]"/>
      <dgm:spPr/>
      <dgm:t>
        <a:bodyPr/>
        <a:lstStyle/>
        <a:p>
          <a:r>
            <a:rPr lang="en-US" dirty="0" smtClean="0"/>
            <a:t>C (embedded)</a:t>
          </a:r>
          <a:endParaRPr lang="en-US" dirty="0"/>
        </a:p>
      </dgm:t>
    </dgm:pt>
    <dgm:pt modelId="{5420EE4D-E2FD-4EE0-BFE6-75AC7A5C7B0B}" type="parTrans" cxnId="{5AC44EFD-846C-4F42-8F16-EAB9DDEC0175}">
      <dgm:prSet/>
      <dgm:spPr/>
      <dgm:t>
        <a:bodyPr/>
        <a:lstStyle/>
        <a:p>
          <a:endParaRPr lang="en-US"/>
        </a:p>
      </dgm:t>
    </dgm:pt>
    <dgm:pt modelId="{BC10366C-DBDA-4F89-8970-FEE99B261692}" type="sibTrans" cxnId="{5AC44EFD-846C-4F42-8F16-EAB9DDEC0175}">
      <dgm:prSet/>
      <dgm:spPr/>
      <dgm:t>
        <a:bodyPr/>
        <a:lstStyle/>
        <a:p>
          <a:endParaRPr lang="en-US"/>
        </a:p>
      </dgm:t>
    </dgm:pt>
    <dgm:pt modelId="{2D8D3AF0-AE08-4A5D-81D1-1EF8BA451109}">
      <dgm:prSet phldrT="[Text]"/>
      <dgm:spPr/>
      <dgm:t>
        <a:bodyPr/>
        <a:lstStyle/>
        <a:p>
          <a:r>
            <a:rPr lang="en-US" dirty="0" err="1" smtClean="0"/>
            <a:t>tinyUSB</a:t>
          </a:r>
          <a:endParaRPr lang="en-US" dirty="0"/>
        </a:p>
      </dgm:t>
    </dgm:pt>
    <dgm:pt modelId="{DDC56E64-50D0-4639-A6DB-1B1DD12038E8}" type="parTrans" cxnId="{BF55EDE8-25D8-4FF4-8230-8858AD6B8598}">
      <dgm:prSet/>
      <dgm:spPr/>
      <dgm:t>
        <a:bodyPr/>
        <a:lstStyle/>
        <a:p>
          <a:endParaRPr lang="en-US"/>
        </a:p>
      </dgm:t>
    </dgm:pt>
    <dgm:pt modelId="{D5461931-3571-4A90-AF37-161B1824CFB4}" type="sibTrans" cxnId="{BF55EDE8-25D8-4FF4-8230-8858AD6B8598}">
      <dgm:prSet/>
      <dgm:spPr/>
      <dgm:t>
        <a:bodyPr/>
        <a:lstStyle/>
        <a:p>
          <a:endParaRPr lang="en-US"/>
        </a:p>
      </dgm:t>
    </dgm:pt>
    <dgm:pt modelId="{CF724BCF-21E1-4141-9553-E8CE278CBDA5}">
      <dgm:prSet phldrT="[Text]"/>
      <dgm:spPr/>
      <dgm:t>
        <a:bodyPr/>
        <a:lstStyle/>
        <a:p>
          <a:r>
            <a:rPr lang="en-US" dirty="0" smtClean="0"/>
            <a:t>Pico SDK</a:t>
          </a:r>
          <a:endParaRPr lang="en-US" dirty="0"/>
        </a:p>
      </dgm:t>
    </dgm:pt>
    <dgm:pt modelId="{57E2F754-C043-4476-AE8F-0814636DDF5C}" type="parTrans" cxnId="{0FC0B59D-1EEF-4A8D-9C2A-DE79AFB023A3}">
      <dgm:prSet/>
      <dgm:spPr/>
      <dgm:t>
        <a:bodyPr/>
        <a:lstStyle/>
        <a:p>
          <a:endParaRPr lang="en-US"/>
        </a:p>
      </dgm:t>
    </dgm:pt>
    <dgm:pt modelId="{C27F1F4F-921A-4451-99B9-BB0741726A58}" type="sibTrans" cxnId="{0FC0B59D-1EEF-4A8D-9C2A-DE79AFB023A3}">
      <dgm:prSet/>
      <dgm:spPr/>
      <dgm:t>
        <a:bodyPr/>
        <a:lstStyle/>
        <a:p>
          <a:endParaRPr lang="en-US"/>
        </a:p>
      </dgm:t>
    </dgm:pt>
    <dgm:pt modelId="{72BA51B3-CA6B-4A35-8C57-A3E78CC796E0}">
      <dgm:prSet phldrT="[Text]"/>
      <dgm:spPr/>
      <dgm:t>
        <a:bodyPr/>
        <a:lstStyle/>
        <a:p>
          <a:r>
            <a:rPr lang="en-US" dirty="0" err="1" smtClean="0"/>
            <a:t>HidLib</a:t>
          </a:r>
          <a:r>
            <a:rPr lang="ro-RO" dirty="0" err="1" smtClean="0"/>
            <a:t>rary</a:t>
          </a:r>
          <a:endParaRPr lang="en-US" dirty="0"/>
        </a:p>
      </dgm:t>
    </dgm:pt>
    <dgm:pt modelId="{1A6707B7-4079-45CB-9A55-160672185066}" type="parTrans" cxnId="{C552D858-9983-4986-83A2-B6B3DCD6BFA2}">
      <dgm:prSet/>
      <dgm:spPr/>
      <dgm:t>
        <a:bodyPr/>
        <a:lstStyle/>
        <a:p>
          <a:endParaRPr lang="en-US"/>
        </a:p>
      </dgm:t>
    </dgm:pt>
    <dgm:pt modelId="{744BB4D7-E944-4A43-A9A1-856BC2E5C766}" type="sibTrans" cxnId="{C552D858-9983-4986-83A2-B6B3DCD6BFA2}">
      <dgm:prSet/>
      <dgm:spPr/>
      <dgm:t>
        <a:bodyPr/>
        <a:lstStyle/>
        <a:p>
          <a:endParaRPr lang="en-US"/>
        </a:p>
      </dgm:t>
    </dgm:pt>
    <dgm:pt modelId="{F2244D57-1375-47E4-A2B3-27D43E42C2B2}">
      <dgm:prSet phldrT="[Text]"/>
      <dgm:spPr/>
      <dgm:t>
        <a:bodyPr/>
        <a:lstStyle/>
        <a:p>
          <a:r>
            <a:rPr lang="en-US" dirty="0" smtClean="0"/>
            <a:t>Unity</a:t>
          </a:r>
          <a:endParaRPr lang="en-US" dirty="0"/>
        </a:p>
      </dgm:t>
    </dgm:pt>
    <dgm:pt modelId="{D1931947-C44A-44BC-9D68-B6F035277097}" type="parTrans" cxnId="{8229BF67-B3F8-4715-99DD-DEEAE19216E4}">
      <dgm:prSet/>
      <dgm:spPr/>
      <dgm:t>
        <a:bodyPr/>
        <a:lstStyle/>
        <a:p>
          <a:endParaRPr lang="en-US"/>
        </a:p>
      </dgm:t>
    </dgm:pt>
    <dgm:pt modelId="{BE7E0472-44CA-4030-88FC-A95AD84058AB}" type="sibTrans" cxnId="{8229BF67-B3F8-4715-99DD-DEEAE19216E4}">
      <dgm:prSet/>
      <dgm:spPr/>
      <dgm:t>
        <a:bodyPr/>
        <a:lstStyle/>
        <a:p>
          <a:endParaRPr lang="en-US"/>
        </a:p>
      </dgm:t>
    </dgm:pt>
    <dgm:pt modelId="{4520F506-6933-4B15-A22D-6AABE329C6E4}" type="pres">
      <dgm:prSet presAssocID="{135AE211-320A-43C6-8A30-8FA7024F7DBE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1A4643B-8A5F-45E3-8823-0C5B363E1FE4}" type="pres">
      <dgm:prSet presAssocID="{72DF0278-8B44-44B5-8AAB-833F5D45C5BE}" presName="vertOne" presStyleCnt="0"/>
      <dgm:spPr/>
    </dgm:pt>
    <dgm:pt modelId="{5AE461ED-DF83-484B-B421-F6346EC2A12F}" type="pres">
      <dgm:prSet presAssocID="{72DF0278-8B44-44B5-8AAB-833F5D45C5BE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51F4F8-56B0-4489-BF9E-084564EEFCE3}" type="pres">
      <dgm:prSet presAssocID="{72DF0278-8B44-44B5-8AAB-833F5D45C5BE}" presName="parTransOne" presStyleCnt="0"/>
      <dgm:spPr/>
    </dgm:pt>
    <dgm:pt modelId="{45B2F5F6-6793-43B0-B41A-2880782C597E}" type="pres">
      <dgm:prSet presAssocID="{72DF0278-8B44-44B5-8AAB-833F5D45C5BE}" presName="horzOne" presStyleCnt="0"/>
      <dgm:spPr/>
    </dgm:pt>
    <dgm:pt modelId="{B2B64E2C-94E5-45D4-BE89-B7296A86130E}" type="pres">
      <dgm:prSet presAssocID="{762D9170-EBA6-4FD5-8567-91F5EDC4DE7A}" presName="vertTwo" presStyleCnt="0"/>
      <dgm:spPr/>
    </dgm:pt>
    <dgm:pt modelId="{EA930A34-030A-4EFC-968C-3D42365DD938}" type="pres">
      <dgm:prSet presAssocID="{762D9170-EBA6-4FD5-8567-91F5EDC4DE7A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4E413D-3F13-4204-87DC-ACA12F2DCAFE}" type="pres">
      <dgm:prSet presAssocID="{762D9170-EBA6-4FD5-8567-91F5EDC4DE7A}" presName="parTransTwo" presStyleCnt="0"/>
      <dgm:spPr/>
    </dgm:pt>
    <dgm:pt modelId="{DB9BA136-6CE9-4F43-96D9-97994B4D2B02}" type="pres">
      <dgm:prSet presAssocID="{762D9170-EBA6-4FD5-8567-91F5EDC4DE7A}" presName="horzTwo" presStyleCnt="0"/>
      <dgm:spPr/>
    </dgm:pt>
    <dgm:pt modelId="{8C78E020-7DAB-4927-A98F-936E17DD79B3}" type="pres">
      <dgm:prSet presAssocID="{CF724BCF-21E1-4141-9553-E8CE278CBDA5}" presName="vertThree" presStyleCnt="0"/>
      <dgm:spPr/>
    </dgm:pt>
    <dgm:pt modelId="{AB2D1E83-4949-45E7-93B1-41FF0B4DF94E}" type="pres">
      <dgm:prSet presAssocID="{CF724BCF-21E1-4141-9553-E8CE278CBDA5}" presName="txThre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03635E-EC68-4FD6-B49C-D19DB7606A22}" type="pres">
      <dgm:prSet presAssocID="{CF724BCF-21E1-4141-9553-E8CE278CBDA5}" presName="horzThree" presStyleCnt="0"/>
      <dgm:spPr/>
    </dgm:pt>
    <dgm:pt modelId="{8821552B-EE13-415A-89A8-066316B115DD}" type="pres">
      <dgm:prSet presAssocID="{C27F1F4F-921A-4451-99B9-BB0741726A58}" presName="sibSpaceThree" presStyleCnt="0"/>
      <dgm:spPr/>
    </dgm:pt>
    <dgm:pt modelId="{B727839F-0809-427E-AB06-4B97F12CC692}" type="pres">
      <dgm:prSet presAssocID="{2D8D3AF0-AE08-4A5D-81D1-1EF8BA451109}" presName="vertThree" presStyleCnt="0"/>
      <dgm:spPr/>
    </dgm:pt>
    <dgm:pt modelId="{166194F9-FFB0-4EAB-B17A-F4BDC4AE9905}" type="pres">
      <dgm:prSet presAssocID="{2D8D3AF0-AE08-4A5D-81D1-1EF8BA451109}" presName="txThre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48BC25-BB52-4576-A6C4-9C222BCA5C9A}" type="pres">
      <dgm:prSet presAssocID="{2D8D3AF0-AE08-4A5D-81D1-1EF8BA451109}" presName="horzThree" presStyleCnt="0"/>
      <dgm:spPr/>
    </dgm:pt>
    <dgm:pt modelId="{394A0C75-6510-4302-BCA4-BF5482D4A046}" type="pres">
      <dgm:prSet presAssocID="{BC10366C-DBDA-4F89-8970-FEE99B261692}" presName="sibSpaceTwo" presStyleCnt="0"/>
      <dgm:spPr/>
    </dgm:pt>
    <dgm:pt modelId="{B60F97FE-AC2D-416E-BD93-B316362715BB}" type="pres">
      <dgm:prSet presAssocID="{A17E713B-3E53-4117-B39D-7EAB831D7038}" presName="vertTwo" presStyleCnt="0"/>
      <dgm:spPr/>
    </dgm:pt>
    <dgm:pt modelId="{35930D41-2F21-47A2-A4EA-BE59D68919EE}" type="pres">
      <dgm:prSet presAssocID="{A17E713B-3E53-4117-B39D-7EAB831D7038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CEDFC3-9208-4FD3-9D02-D5295E1334D9}" type="pres">
      <dgm:prSet presAssocID="{A17E713B-3E53-4117-B39D-7EAB831D7038}" presName="parTransTwo" presStyleCnt="0"/>
      <dgm:spPr/>
    </dgm:pt>
    <dgm:pt modelId="{CB16752C-7D6E-4105-9DF2-82D332DD048E}" type="pres">
      <dgm:prSet presAssocID="{A17E713B-3E53-4117-B39D-7EAB831D7038}" presName="horzTwo" presStyleCnt="0"/>
      <dgm:spPr/>
    </dgm:pt>
    <dgm:pt modelId="{0B311618-00D2-42F2-B157-5FC3451CE3B2}" type="pres">
      <dgm:prSet presAssocID="{72BA51B3-CA6B-4A35-8C57-A3E78CC796E0}" presName="vertThree" presStyleCnt="0"/>
      <dgm:spPr/>
    </dgm:pt>
    <dgm:pt modelId="{A863F888-20E3-4D45-BFE2-48C72769BB10}" type="pres">
      <dgm:prSet presAssocID="{72BA51B3-CA6B-4A35-8C57-A3E78CC796E0}" presName="txThre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B065BE-8273-40CF-8128-5AD1BD2DF588}" type="pres">
      <dgm:prSet presAssocID="{72BA51B3-CA6B-4A35-8C57-A3E78CC796E0}" presName="horzThree" presStyleCnt="0"/>
      <dgm:spPr/>
    </dgm:pt>
    <dgm:pt modelId="{9E52DB98-93A0-4F2C-BA69-5B4AD2439490}" type="pres">
      <dgm:prSet presAssocID="{744BB4D7-E944-4A43-A9A1-856BC2E5C766}" presName="sibSpaceThree" presStyleCnt="0"/>
      <dgm:spPr/>
    </dgm:pt>
    <dgm:pt modelId="{BF3871E8-E1C0-4F0F-90BB-EC322224E9D8}" type="pres">
      <dgm:prSet presAssocID="{F2244D57-1375-47E4-A2B3-27D43E42C2B2}" presName="vertThree" presStyleCnt="0"/>
      <dgm:spPr/>
    </dgm:pt>
    <dgm:pt modelId="{05AB078E-8D03-467C-943D-FF347C5374EB}" type="pres">
      <dgm:prSet presAssocID="{F2244D57-1375-47E4-A2B3-27D43E42C2B2}" presName="txThre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44CF95-745D-44A4-B3CF-81BC52EB9F0C}" type="pres">
      <dgm:prSet presAssocID="{F2244D57-1375-47E4-A2B3-27D43E42C2B2}" presName="horzThree" presStyleCnt="0"/>
      <dgm:spPr/>
    </dgm:pt>
  </dgm:ptLst>
  <dgm:cxnLst>
    <dgm:cxn modelId="{EF5A2425-ECAF-4A89-B064-31A844F71BF1}" type="presOf" srcId="{CF724BCF-21E1-4141-9553-E8CE278CBDA5}" destId="{AB2D1E83-4949-45E7-93B1-41FF0B4DF94E}" srcOrd="0" destOrd="0" presId="urn:microsoft.com/office/officeart/2005/8/layout/hierarchy4"/>
    <dgm:cxn modelId="{0FC0B59D-1EEF-4A8D-9C2A-DE79AFB023A3}" srcId="{762D9170-EBA6-4FD5-8567-91F5EDC4DE7A}" destId="{CF724BCF-21E1-4141-9553-E8CE278CBDA5}" srcOrd="0" destOrd="0" parTransId="{57E2F754-C043-4476-AE8F-0814636DDF5C}" sibTransId="{C27F1F4F-921A-4451-99B9-BB0741726A58}"/>
    <dgm:cxn modelId="{5C1C1667-777C-4795-8AF6-A9B1DC9C3F92}" type="presOf" srcId="{2D8D3AF0-AE08-4A5D-81D1-1EF8BA451109}" destId="{166194F9-FFB0-4EAB-B17A-F4BDC4AE9905}" srcOrd="0" destOrd="0" presId="urn:microsoft.com/office/officeart/2005/8/layout/hierarchy4"/>
    <dgm:cxn modelId="{7BB31015-6067-4572-A694-4972A33773D1}" type="presOf" srcId="{A17E713B-3E53-4117-B39D-7EAB831D7038}" destId="{35930D41-2F21-47A2-A4EA-BE59D68919EE}" srcOrd="0" destOrd="0" presId="urn:microsoft.com/office/officeart/2005/8/layout/hierarchy4"/>
    <dgm:cxn modelId="{38971C27-E582-4C76-BB14-4E2A0A6E4DFE}" srcId="{135AE211-320A-43C6-8A30-8FA7024F7DBE}" destId="{72DF0278-8B44-44B5-8AAB-833F5D45C5BE}" srcOrd="0" destOrd="0" parTransId="{0A1DAED4-CCCA-4ACE-A1D1-3AF185FD3395}" sibTransId="{6FF03775-DEFB-4E3C-8C98-708E88A1E689}"/>
    <dgm:cxn modelId="{621EC78F-D2D8-435D-AFB5-695750364E4B}" type="presOf" srcId="{72DF0278-8B44-44B5-8AAB-833F5D45C5BE}" destId="{5AE461ED-DF83-484B-B421-F6346EC2A12F}" srcOrd="0" destOrd="0" presId="urn:microsoft.com/office/officeart/2005/8/layout/hierarchy4"/>
    <dgm:cxn modelId="{BF55EDE8-25D8-4FF4-8230-8858AD6B8598}" srcId="{762D9170-EBA6-4FD5-8567-91F5EDC4DE7A}" destId="{2D8D3AF0-AE08-4A5D-81D1-1EF8BA451109}" srcOrd="1" destOrd="0" parTransId="{DDC56E64-50D0-4639-A6DB-1B1DD12038E8}" sibTransId="{D5461931-3571-4A90-AF37-161B1824CFB4}"/>
    <dgm:cxn modelId="{8229BF67-B3F8-4715-99DD-DEEAE19216E4}" srcId="{A17E713B-3E53-4117-B39D-7EAB831D7038}" destId="{F2244D57-1375-47E4-A2B3-27D43E42C2B2}" srcOrd="1" destOrd="0" parTransId="{D1931947-C44A-44BC-9D68-B6F035277097}" sibTransId="{BE7E0472-44CA-4030-88FC-A95AD84058AB}"/>
    <dgm:cxn modelId="{5AC44EFD-846C-4F42-8F16-EAB9DDEC0175}" srcId="{72DF0278-8B44-44B5-8AAB-833F5D45C5BE}" destId="{762D9170-EBA6-4FD5-8567-91F5EDC4DE7A}" srcOrd="0" destOrd="0" parTransId="{5420EE4D-E2FD-4EE0-BFE6-75AC7A5C7B0B}" sibTransId="{BC10366C-DBDA-4F89-8970-FEE99B261692}"/>
    <dgm:cxn modelId="{C4D98194-E936-474F-A7B1-3FDDCFB16371}" type="presOf" srcId="{F2244D57-1375-47E4-A2B3-27D43E42C2B2}" destId="{05AB078E-8D03-467C-943D-FF347C5374EB}" srcOrd="0" destOrd="0" presId="urn:microsoft.com/office/officeart/2005/8/layout/hierarchy4"/>
    <dgm:cxn modelId="{7E92684C-9194-4D80-B4FE-F21661D4BBDD}" type="presOf" srcId="{72BA51B3-CA6B-4A35-8C57-A3E78CC796E0}" destId="{A863F888-20E3-4D45-BFE2-48C72769BB10}" srcOrd="0" destOrd="0" presId="urn:microsoft.com/office/officeart/2005/8/layout/hierarchy4"/>
    <dgm:cxn modelId="{53A84513-5281-465F-AB9B-FFBEB81FCC49}" type="presOf" srcId="{762D9170-EBA6-4FD5-8567-91F5EDC4DE7A}" destId="{EA930A34-030A-4EFC-968C-3D42365DD938}" srcOrd="0" destOrd="0" presId="urn:microsoft.com/office/officeart/2005/8/layout/hierarchy4"/>
    <dgm:cxn modelId="{C552D858-9983-4986-83A2-B6B3DCD6BFA2}" srcId="{A17E713B-3E53-4117-B39D-7EAB831D7038}" destId="{72BA51B3-CA6B-4A35-8C57-A3E78CC796E0}" srcOrd="0" destOrd="0" parTransId="{1A6707B7-4079-45CB-9A55-160672185066}" sibTransId="{744BB4D7-E944-4A43-A9A1-856BC2E5C766}"/>
    <dgm:cxn modelId="{6EAAC245-71A8-4233-B2D6-78AA9F7983DF}" type="presOf" srcId="{135AE211-320A-43C6-8A30-8FA7024F7DBE}" destId="{4520F506-6933-4B15-A22D-6AABE329C6E4}" srcOrd="0" destOrd="0" presId="urn:microsoft.com/office/officeart/2005/8/layout/hierarchy4"/>
    <dgm:cxn modelId="{BAD1FA84-1E16-47AC-AC06-EFB830B2593D}" srcId="{72DF0278-8B44-44B5-8AAB-833F5D45C5BE}" destId="{A17E713B-3E53-4117-B39D-7EAB831D7038}" srcOrd="1" destOrd="0" parTransId="{E1EB2096-DACC-4724-97FF-A0071BAE0654}" sibTransId="{AD3B42C0-DF5D-478B-AC3B-A99ACD5A13D5}"/>
    <dgm:cxn modelId="{BD61A3DB-1BCB-4589-AF76-6E9AD8B1364C}" type="presParOf" srcId="{4520F506-6933-4B15-A22D-6AABE329C6E4}" destId="{01A4643B-8A5F-45E3-8823-0C5B363E1FE4}" srcOrd="0" destOrd="0" presId="urn:microsoft.com/office/officeart/2005/8/layout/hierarchy4"/>
    <dgm:cxn modelId="{512FE49A-A2B1-4B80-B74B-BAAECB8FCAB3}" type="presParOf" srcId="{01A4643B-8A5F-45E3-8823-0C5B363E1FE4}" destId="{5AE461ED-DF83-484B-B421-F6346EC2A12F}" srcOrd="0" destOrd="0" presId="urn:microsoft.com/office/officeart/2005/8/layout/hierarchy4"/>
    <dgm:cxn modelId="{DCCE6E99-7B41-4A4A-A2D1-EF78A6F58B6C}" type="presParOf" srcId="{01A4643B-8A5F-45E3-8823-0C5B363E1FE4}" destId="{EA51F4F8-56B0-4489-BF9E-084564EEFCE3}" srcOrd="1" destOrd="0" presId="urn:microsoft.com/office/officeart/2005/8/layout/hierarchy4"/>
    <dgm:cxn modelId="{2E376582-AA5E-4E45-B21C-444961E1B140}" type="presParOf" srcId="{01A4643B-8A5F-45E3-8823-0C5B363E1FE4}" destId="{45B2F5F6-6793-43B0-B41A-2880782C597E}" srcOrd="2" destOrd="0" presId="urn:microsoft.com/office/officeart/2005/8/layout/hierarchy4"/>
    <dgm:cxn modelId="{B4A7C0A5-8097-4BB1-AA41-2E560CE99352}" type="presParOf" srcId="{45B2F5F6-6793-43B0-B41A-2880782C597E}" destId="{B2B64E2C-94E5-45D4-BE89-B7296A86130E}" srcOrd="0" destOrd="0" presId="urn:microsoft.com/office/officeart/2005/8/layout/hierarchy4"/>
    <dgm:cxn modelId="{9C453C7C-5EED-4B7B-A5E9-DE65956BE2D4}" type="presParOf" srcId="{B2B64E2C-94E5-45D4-BE89-B7296A86130E}" destId="{EA930A34-030A-4EFC-968C-3D42365DD938}" srcOrd="0" destOrd="0" presId="urn:microsoft.com/office/officeart/2005/8/layout/hierarchy4"/>
    <dgm:cxn modelId="{0CAD11D9-AE24-4F0A-8EE6-C09AD5E82016}" type="presParOf" srcId="{B2B64E2C-94E5-45D4-BE89-B7296A86130E}" destId="{6F4E413D-3F13-4204-87DC-ACA12F2DCAFE}" srcOrd="1" destOrd="0" presId="urn:microsoft.com/office/officeart/2005/8/layout/hierarchy4"/>
    <dgm:cxn modelId="{A5E9D1AF-7BA3-4520-95A4-ADC5C9738E3D}" type="presParOf" srcId="{B2B64E2C-94E5-45D4-BE89-B7296A86130E}" destId="{DB9BA136-6CE9-4F43-96D9-97994B4D2B02}" srcOrd="2" destOrd="0" presId="urn:microsoft.com/office/officeart/2005/8/layout/hierarchy4"/>
    <dgm:cxn modelId="{958B5A95-2B07-4965-89A5-5B362015A8ED}" type="presParOf" srcId="{DB9BA136-6CE9-4F43-96D9-97994B4D2B02}" destId="{8C78E020-7DAB-4927-A98F-936E17DD79B3}" srcOrd="0" destOrd="0" presId="urn:microsoft.com/office/officeart/2005/8/layout/hierarchy4"/>
    <dgm:cxn modelId="{1B30DD55-6A79-4CF2-8B97-B405E9FE33DF}" type="presParOf" srcId="{8C78E020-7DAB-4927-A98F-936E17DD79B3}" destId="{AB2D1E83-4949-45E7-93B1-41FF0B4DF94E}" srcOrd="0" destOrd="0" presId="urn:microsoft.com/office/officeart/2005/8/layout/hierarchy4"/>
    <dgm:cxn modelId="{681F4C35-463D-4A1E-B039-5D87CF5F2661}" type="presParOf" srcId="{8C78E020-7DAB-4927-A98F-936E17DD79B3}" destId="{4C03635E-EC68-4FD6-B49C-D19DB7606A22}" srcOrd="1" destOrd="0" presId="urn:microsoft.com/office/officeart/2005/8/layout/hierarchy4"/>
    <dgm:cxn modelId="{65F1E865-C36E-4FB9-B4BA-19A3A35A22F7}" type="presParOf" srcId="{DB9BA136-6CE9-4F43-96D9-97994B4D2B02}" destId="{8821552B-EE13-415A-89A8-066316B115DD}" srcOrd="1" destOrd="0" presId="urn:microsoft.com/office/officeart/2005/8/layout/hierarchy4"/>
    <dgm:cxn modelId="{9176EA03-0323-4A76-923E-E77DB75DDB27}" type="presParOf" srcId="{DB9BA136-6CE9-4F43-96D9-97994B4D2B02}" destId="{B727839F-0809-427E-AB06-4B97F12CC692}" srcOrd="2" destOrd="0" presId="urn:microsoft.com/office/officeart/2005/8/layout/hierarchy4"/>
    <dgm:cxn modelId="{E2E50DC6-62BF-4B06-8159-5AE3F5CB0155}" type="presParOf" srcId="{B727839F-0809-427E-AB06-4B97F12CC692}" destId="{166194F9-FFB0-4EAB-B17A-F4BDC4AE9905}" srcOrd="0" destOrd="0" presId="urn:microsoft.com/office/officeart/2005/8/layout/hierarchy4"/>
    <dgm:cxn modelId="{3011E15C-6EBB-4437-86C9-F6F8EEA61AE2}" type="presParOf" srcId="{B727839F-0809-427E-AB06-4B97F12CC692}" destId="{0648BC25-BB52-4576-A6C4-9C222BCA5C9A}" srcOrd="1" destOrd="0" presId="urn:microsoft.com/office/officeart/2005/8/layout/hierarchy4"/>
    <dgm:cxn modelId="{79BF28C3-F317-4E0E-A9AD-D947207B710A}" type="presParOf" srcId="{45B2F5F6-6793-43B0-B41A-2880782C597E}" destId="{394A0C75-6510-4302-BCA4-BF5482D4A046}" srcOrd="1" destOrd="0" presId="urn:microsoft.com/office/officeart/2005/8/layout/hierarchy4"/>
    <dgm:cxn modelId="{16CB970B-40BB-4D8F-BF45-56E74344B0D0}" type="presParOf" srcId="{45B2F5F6-6793-43B0-B41A-2880782C597E}" destId="{B60F97FE-AC2D-416E-BD93-B316362715BB}" srcOrd="2" destOrd="0" presId="urn:microsoft.com/office/officeart/2005/8/layout/hierarchy4"/>
    <dgm:cxn modelId="{108180EF-538F-4F2D-92F6-05359C28B32F}" type="presParOf" srcId="{B60F97FE-AC2D-416E-BD93-B316362715BB}" destId="{35930D41-2F21-47A2-A4EA-BE59D68919EE}" srcOrd="0" destOrd="0" presId="urn:microsoft.com/office/officeart/2005/8/layout/hierarchy4"/>
    <dgm:cxn modelId="{E704671E-D5F1-442B-826C-326487F207BC}" type="presParOf" srcId="{B60F97FE-AC2D-416E-BD93-B316362715BB}" destId="{04CEDFC3-9208-4FD3-9D02-D5295E1334D9}" srcOrd="1" destOrd="0" presId="urn:microsoft.com/office/officeart/2005/8/layout/hierarchy4"/>
    <dgm:cxn modelId="{ED818DE1-78DF-42A5-BF1A-F2B45A332B2D}" type="presParOf" srcId="{B60F97FE-AC2D-416E-BD93-B316362715BB}" destId="{CB16752C-7D6E-4105-9DF2-82D332DD048E}" srcOrd="2" destOrd="0" presId="urn:microsoft.com/office/officeart/2005/8/layout/hierarchy4"/>
    <dgm:cxn modelId="{5596C2BC-D7C5-44E5-9E89-9C5F3860080A}" type="presParOf" srcId="{CB16752C-7D6E-4105-9DF2-82D332DD048E}" destId="{0B311618-00D2-42F2-B157-5FC3451CE3B2}" srcOrd="0" destOrd="0" presId="urn:microsoft.com/office/officeart/2005/8/layout/hierarchy4"/>
    <dgm:cxn modelId="{66CD9FF0-3E1D-4D97-BE75-F7409B0FBEA5}" type="presParOf" srcId="{0B311618-00D2-42F2-B157-5FC3451CE3B2}" destId="{A863F888-20E3-4D45-BFE2-48C72769BB10}" srcOrd="0" destOrd="0" presId="urn:microsoft.com/office/officeart/2005/8/layout/hierarchy4"/>
    <dgm:cxn modelId="{16A32089-FBEC-41C4-A988-FA47856C3A5F}" type="presParOf" srcId="{0B311618-00D2-42F2-B157-5FC3451CE3B2}" destId="{B7B065BE-8273-40CF-8128-5AD1BD2DF588}" srcOrd="1" destOrd="0" presId="urn:microsoft.com/office/officeart/2005/8/layout/hierarchy4"/>
    <dgm:cxn modelId="{839ECE3A-715A-4E89-9B11-4EB04147C629}" type="presParOf" srcId="{CB16752C-7D6E-4105-9DF2-82D332DD048E}" destId="{9E52DB98-93A0-4F2C-BA69-5B4AD2439490}" srcOrd="1" destOrd="0" presId="urn:microsoft.com/office/officeart/2005/8/layout/hierarchy4"/>
    <dgm:cxn modelId="{BFA2B74A-0601-457B-B792-5C7446C37AD0}" type="presParOf" srcId="{CB16752C-7D6E-4105-9DF2-82D332DD048E}" destId="{BF3871E8-E1C0-4F0F-90BB-EC322224E9D8}" srcOrd="2" destOrd="0" presId="urn:microsoft.com/office/officeart/2005/8/layout/hierarchy4"/>
    <dgm:cxn modelId="{B6C9AEAE-9BBD-4EB0-9D26-A560AF99FFD9}" type="presParOf" srcId="{BF3871E8-E1C0-4F0F-90BB-EC322224E9D8}" destId="{05AB078E-8D03-467C-943D-FF347C5374EB}" srcOrd="0" destOrd="0" presId="urn:microsoft.com/office/officeart/2005/8/layout/hierarchy4"/>
    <dgm:cxn modelId="{FD9E6BD0-B4D8-4BA6-8D13-B9CA79C4AA7D}" type="presParOf" srcId="{BF3871E8-E1C0-4F0F-90BB-EC322224E9D8}" destId="{A344CF95-745D-44A4-B3CF-81BC52EB9F0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FE6DC-6725-4234-91BF-845BD00F81F5}">
      <dsp:nvSpPr>
        <dsp:cNvPr id="0" name=""/>
        <dsp:cNvSpPr/>
      </dsp:nvSpPr>
      <dsp:spPr>
        <a:xfrm>
          <a:off x="0" y="218879"/>
          <a:ext cx="62484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8CD0DB-4EB8-4E98-AD4C-E4306F8C1A9D}">
      <dsp:nvSpPr>
        <dsp:cNvPr id="0" name=""/>
        <dsp:cNvSpPr/>
      </dsp:nvSpPr>
      <dsp:spPr>
        <a:xfrm>
          <a:off x="312420" y="12239"/>
          <a:ext cx="437388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322" tIns="0" rIns="16532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1400" kern="1200" dirty="0" smtClean="0"/>
            <a:t>Introducere</a:t>
          </a:r>
          <a:endParaRPr lang="en-US" sz="1400" kern="1200" dirty="0"/>
        </a:p>
      </dsp:txBody>
      <dsp:txXfrm>
        <a:off x="332595" y="32414"/>
        <a:ext cx="4333530" cy="372930"/>
      </dsp:txXfrm>
    </dsp:sp>
    <dsp:sp modelId="{83F86F46-E70B-445A-953E-F5E923347EF8}">
      <dsp:nvSpPr>
        <dsp:cNvPr id="0" name=""/>
        <dsp:cNvSpPr/>
      </dsp:nvSpPr>
      <dsp:spPr>
        <a:xfrm>
          <a:off x="0" y="853919"/>
          <a:ext cx="62484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054C37-A95B-4285-A188-96DD71D0CF50}">
      <dsp:nvSpPr>
        <dsp:cNvPr id="0" name=""/>
        <dsp:cNvSpPr/>
      </dsp:nvSpPr>
      <dsp:spPr>
        <a:xfrm>
          <a:off x="312420" y="647279"/>
          <a:ext cx="437388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322" tIns="0" rIns="16532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1400" kern="1200" dirty="0" smtClean="0"/>
            <a:t>Tehnologii folosite</a:t>
          </a:r>
          <a:endParaRPr lang="en-US" sz="1400" kern="1200" dirty="0"/>
        </a:p>
      </dsp:txBody>
      <dsp:txXfrm>
        <a:off x="332595" y="667454"/>
        <a:ext cx="4333530" cy="372930"/>
      </dsp:txXfrm>
    </dsp:sp>
    <dsp:sp modelId="{5E45B4FD-0399-4322-8A4E-139045F4CBEF}">
      <dsp:nvSpPr>
        <dsp:cNvPr id="0" name=""/>
        <dsp:cNvSpPr/>
      </dsp:nvSpPr>
      <dsp:spPr>
        <a:xfrm>
          <a:off x="0" y="1488959"/>
          <a:ext cx="62484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D33828-6C1E-45FE-ABD8-DC8064ACBDF2}">
      <dsp:nvSpPr>
        <dsp:cNvPr id="0" name=""/>
        <dsp:cNvSpPr/>
      </dsp:nvSpPr>
      <dsp:spPr>
        <a:xfrm>
          <a:off x="312420" y="1282320"/>
          <a:ext cx="437388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322" tIns="0" rIns="16532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1400" kern="1200" dirty="0" smtClean="0"/>
            <a:t>Arhitectura sistemului</a:t>
          </a:r>
        </a:p>
      </dsp:txBody>
      <dsp:txXfrm>
        <a:off x="332595" y="1302495"/>
        <a:ext cx="4333530" cy="372930"/>
      </dsp:txXfrm>
    </dsp:sp>
    <dsp:sp modelId="{41A4B988-D6BB-4D7A-85CF-5F6201466599}">
      <dsp:nvSpPr>
        <dsp:cNvPr id="0" name=""/>
        <dsp:cNvSpPr/>
      </dsp:nvSpPr>
      <dsp:spPr>
        <a:xfrm>
          <a:off x="0" y="2123999"/>
          <a:ext cx="62484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79F8A5-3CD4-43DD-9C20-EFDD947A71A8}">
      <dsp:nvSpPr>
        <dsp:cNvPr id="0" name=""/>
        <dsp:cNvSpPr/>
      </dsp:nvSpPr>
      <dsp:spPr>
        <a:xfrm>
          <a:off x="312420" y="1917360"/>
          <a:ext cx="437388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322" tIns="0" rIns="16532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1400" kern="1200" dirty="0" smtClean="0"/>
            <a:t>Implementarea subsistemelor</a:t>
          </a:r>
        </a:p>
      </dsp:txBody>
      <dsp:txXfrm>
        <a:off x="332595" y="1937535"/>
        <a:ext cx="4333530" cy="372930"/>
      </dsp:txXfrm>
    </dsp:sp>
    <dsp:sp modelId="{02CCF543-254A-4922-93C7-5FFCD2E4BCEF}">
      <dsp:nvSpPr>
        <dsp:cNvPr id="0" name=""/>
        <dsp:cNvSpPr/>
      </dsp:nvSpPr>
      <dsp:spPr>
        <a:xfrm>
          <a:off x="0" y="2759040"/>
          <a:ext cx="62484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61F8AE-5A40-4AD8-AB0F-801F7F086F76}">
      <dsp:nvSpPr>
        <dsp:cNvPr id="0" name=""/>
        <dsp:cNvSpPr/>
      </dsp:nvSpPr>
      <dsp:spPr>
        <a:xfrm>
          <a:off x="312420" y="2552399"/>
          <a:ext cx="437388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322" tIns="0" rIns="16532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1400" kern="1200" dirty="0" smtClean="0"/>
            <a:t>Rezultate obținute</a:t>
          </a:r>
        </a:p>
      </dsp:txBody>
      <dsp:txXfrm>
        <a:off x="332595" y="2572574"/>
        <a:ext cx="4333530" cy="372930"/>
      </dsp:txXfrm>
    </dsp:sp>
    <dsp:sp modelId="{43CDCCF7-5A20-484E-A018-A8FA6C306D47}">
      <dsp:nvSpPr>
        <dsp:cNvPr id="0" name=""/>
        <dsp:cNvSpPr/>
      </dsp:nvSpPr>
      <dsp:spPr>
        <a:xfrm>
          <a:off x="0" y="3394080"/>
          <a:ext cx="62484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C489F3-76CF-4603-9E6B-288513030A18}">
      <dsp:nvSpPr>
        <dsp:cNvPr id="0" name=""/>
        <dsp:cNvSpPr/>
      </dsp:nvSpPr>
      <dsp:spPr>
        <a:xfrm>
          <a:off x="312420" y="3187439"/>
          <a:ext cx="437388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322" tIns="0" rIns="16532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1400" kern="1200" dirty="0" smtClean="0"/>
            <a:t>Concluzii</a:t>
          </a:r>
          <a:endParaRPr lang="ro-RO" sz="1400" kern="1200" dirty="0" smtClean="0"/>
        </a:p>
      </dsp:txBody>
      <dsp:txXfrm>
        <a:off x="332595" y="3207614"/>
        <a:ext cx="4333530" cy="372930"/>
      </dsp:txXfrm>
    </dsp:sp>
    <dsp:sp modelId="{B461F0E0-5465-4DC4-9A4E-7491A6809CB2}">
      <dsp:nvSpPr>
        <dsp:cNvPr id="0" name=""/>
        <dsp:cNvSpPr/>
      </dsp:nvSpPr>
      <dsp:spPr>
        <a:xfrm>
          <a:off x="0" y="4029120"/>
          <a:ext cx="62484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FE41A8-60B8-4405-903B-A833BF8F0575}">
      <dsp:nvSpPr>
        <dsp:cNvPr id="0" name=""/>
        <dsp:cNvSpPr/>
      </dsp:nvSpPr>
      <dsp:spPr>
        <a:xfrm>
          <a:off x="312420" y="3822480"/>
          <a:ext cx="437388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322" tIns="0" rIns="16532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1400" kern="1200" dirty="0" smtClean="0"/>
            <a:t>Perspective de dezvoltare</a:t>
          </a:r>
        </a:p>
      </dsp:txBody>
      <dsp:txXfrm>
        <a:off x="332595" y="3842655"/>
        <a:ext cx="4333530" cy="372930"/>
      </dsp:txXfrm>
    </dsp:sp>
    <dsp:sp modelId="{FBFA4574-5B59-4925-9BA9-E46134211A6E}">
      <dsp:nvSpPr>
        <dsp:cNvPr id="0" name=""/>
        <dsp:cNvSpPr/>
      </dsp:nvSpPr>
      <dsp:spPr>
        <a:xfrm>
          <a:off x="0" y="4664160"/>
          <a:ext cx="62484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A46DB2-44A7-4888-B3E4-2E0C477A5A16}">
      <dsp:nvSpPr>
        <dsp:cNvPr id="0" name=""/>
        <dsp:cNvSpPr/>
      </dsp:nvSpPr>
      <dsp:spPr>
        <a:xfrm>
          <a:off x="312420" y="4457520"/>
          <a:ext cx="437388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322" tIns="0" rIns="16532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1400" kern="1200" smtClean="0"/>
            <a:t>Sinteza contribuțiilor</a:t>
          </a:r>
          <a:endParaRPr lang="ro-RO" sz="1400" kern="1200" dirty="0" smtClean="0"/>
        </a:p>
      </dsp:txBody>
      <dsp:txXfrm>
        <a:off x="332595" y="4477695"/>
        <a:ext cx="4333530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E461ED-DF83-484B-B421-F6346EC2A12F}">
      <dsp:nvSpPr>
        <dsp:cNvPr id="0" name=""/>
        <dsp:cNvSpPr/>
      </dsp:nvSpPr>
      <dsp:spPr>
        <a:xfrm>
          <a:off x="2812" y="2211"/>
          <a:ext cx="7614374" cy="12241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USB</a:t>
          </a:r>
          <a:endParaRPr lang="en-US" sz="4400" kern="1200" dirty="0"/>
        </a:p>
      </dsp:txBody>
      <dsp:txXfrm>
        <a:off x="38665" y="38064"/>
        <a:ext cx="7542668" cy="1152396"/>
      </dsp:txXfrm>
    </dsp:sp>
    <dsp:sp modelId="{EA930A34-030A-4EFC-968C-3D42365DD938}">
      <dsp:nvSpPr>
        <dsp:cNvPr id="0" name=""/>
        <dsp:cNvSpPr/>
      </dsp:nvSpPr>
      <dsp:spPr>
        <a:xfrm>
          <a:off x="2812" y="1358830"/>
          <a:ext cx="3730458" cy="12241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C (embedded)</a:t>
          </a:r>
          <a:endParaRPr lang="en-US" sz="3900" kern="1200" dirty="0"/>
        </a:p>
      </dsp:txBody>
      <dsp:txXfrm>
        <a:off x="38665" y="1394683"/>
        <a:ext cx="3658752" cy="1152396"/>
      </dsp:txXfrm>
    </dsp:sp>
    <dsp:sp modelId="{AB2D1E83-4949-45E7-93B1-41FF0B4DF94E}">
      <dsp:nvSpPr>
        <dsp:cNvPr id="0" name=""/>
        <dsp:cNvSpPr/>
      </dsp:nvSpPr>
      <dsp:spPr>
        <a:xfrm>
          <a:off x="2812" y="2715449"/>
          <a:ext cx="1826865" cy="12241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Pico SDK</a:t>
          </a:r>
          <a:endParaRPr lang="en-US" sz="2400" kern="1200" dirty="0"/>
        </a:p>
      </dsp:txBody>
      <dsp:txXfrm>
        <a:off x="38665" y="2751302"/>
        <a:ext cx="1755159" cy="1152396"/>
      </dsp:txXfrm>
    </dsp:sp>
    <dsp:sp modelId="{166194F9-FFB0-4EAB-B17A-F4BDC4AE9905}">
      <dsp:nvSpPr>
        <dsp:cNvPr id="0" name=""/>
        <dsp:cNvSpPr/>
      </dsp:nvSpPr>
      <dsp:spPr>
        <a:xfrm>
          <a:off x="1906406" y="2715449"/>
          <a:ext cx="1826865" cy="12241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tinyUSB</a:t>
          </a:r>
          <a:endParaRPr lang="en-US" sz="2400" kern="1200" dirty="0"/>
        </a:p>
      </dsp:txBody>
      <dsp:txXfrm>
        <a:off x="1942259" y="2751302"/>
        <a:ext cx="1755159" cy="1152396"/>
      </dsp:txXfrm>
    </dsp:sp>
    <dsp:sp modelId="{35930D41-2F21-47A2-A4EA-BE59D68919EE}">
      <dsp:nvSpPr>
        <dsp:cNvPr id="0" name=""/>
        <dsp:cNvSpPr/>
      </dsp:nvSpPr>
      <dsp:spPr>
        <a:xfrm>
          <a:off x="3886728" y="1358830"/>
          <a:ext cx="3730458" cy="12241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C# (</a:t>
          </a:r>
          <a:r>
            <a:rPr lang="en-US" sz="3900" kern="1200" dirty="0" err="1" smtClean="0"/>
            <a:t>aplica</a:t>
          </a:r>
          <a:r>
            <a:rPr lang="ro-RO" sz="3900" kern="1200" dirty="0" smtClean="0"/>
            <a:t>ție)</a:t>
          </a:r>
          <a:endParaRPr lang="en-US" sz="3900" kern="1200" dirty="0"/>
        </a:p>
      </dsp:txBody>
      <dsp:txXfrm>
        <a:off x="3922581" y="1394683"/>
        <a:ext cx="3658752" cy="1152396"/>
      </dsp:txXfrm>
    </dsp:sp>
    <dsp:sp modelId="{A863F888-20E3-4D45-BFE2-48C72769BB10}">
      <dsp:nvSpPr>
        <dsp:cNvPr id="0" name=""/>
        <dsp:cNvSpPr/>
      </dsp:nvSpPr>
      <dsp:spPr>
        <a:xfrm>
          <a:off x="3886728" y="2715449"/>
          <a:ext cx="1826865" cy="12241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HidLib</a:t>
          </a:r>
          <a:r>
            <a:rPr lang="ro-RO" sz="2400" kern="1200" dirty="0" err="1" smtClean="0"/>
            <a:t>rary</a:t>
          </a:r>
          <a:endParaRPr lang="en-US" sz="2400" kern="1200" dirty="0"/>
        </a:p>
      </dsp:txBody>
      <dsp:txXfrm>
        <a:off x="3922581" y="2751302"/>
        <a:ext cx="1755159" cy="1152396"/>
      </dsp:txXfrm>
    </dsp:sp>
    <dsp:sp modelId="{05AB078E-8D03-467C-943D-FF347C5374EB}">
      <dsp:nvSpPr>
        <dsp:cNvPr id="0" name=""/>
        <dsp:cNvSpPr/>
      </dsp:nvSpPr>
      <dsp:spPr>
        <a:xfrm>
          <a:off x="5790321" y="2715449"/>
          <a:ext cx="1826865" cy="12241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Unity</a:t>
          </a:r>
          <a:endParaRPr lang="en-US" sz="2400" kern="1200" dirty="0"/>
        </a:p>
      </dsp:txBody>
      <dsp:txXfrm>
        <a:off x="5826174" y="2751302"/>
        <a:ext cx="1755159" cy="1152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EB8C7-4A7E-4B09-9062-8F0EFFEEFD4C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4574C-BEDE-42D8-892A-8CCFE5F57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605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17AD0-6B09-4D13-A991-2410E1CE98C9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1B0B6-0B34-46B2-B8F2-6A796A671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64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1B0B6-0B34-46B2-B8F2-6A796A6715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42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A1C349A-1901-430F-AB7E-BE0D8A459508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5BEFF3E-2324-44BC-A72D-0A5F24A84F31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97077" y="76200"/>
            <a:ext cx="3180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200" dirty="0" smtClean="0">
                <a:solidFill>
                  <a:schemeClr val="bg1">
                    <a:lumMod val="65000"/>
                  </a:schemeClr>
                </a:solidFill>
                <a:latin typeface="Verdana" pitchFamily="34" charset="0"/>
              </a:rPr>
              <a:t>Universitatea Politehnica din Timișoara</a:t>
            </a:r>
            <a:endParaRPr lang="ro-RO" sz="1200" baseline="0" dirty="0" smtClean="0">
              <a:solidFill>
                <a:schemeClr val="bg1">
                  <a:lumMod val="65000"/>
                </a:schemeClr>
              </a:solidFill>
              <a:latin typeface="Verdana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200" baseline="0" dirty="0" smtClean="0">
                <a:solidFill>
                  <a:schemeClr val="bg1">
                    <a:lumMod val="65000"/>
                  </a:schemeClr>
                </a:solidFill>
                <a:latin typeface="Verdana" pitchFamily="34" charset="0"/>
              </a:rPr>
              <a:t>Calculatoare și Tehnologia informației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200" baseline="0" dirty="0" smtClean="0">
                <a:solidFill>
                  <a:schemeClr val="bg1">
                    <a:lumMod val="65000"/>
                  </a:schemeClr>
                </a:solidFill>
                <a:latin typeface="Verdana" pitchFamily="34" charset="0"/>
              </a:rPr>
              <a:t>2023-2024</a:t>
            </a:r>
            <a:endParaRPr lang="ro-RO" sz="1200" dirty="0" smtClean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16" name="Picture 2" descr="E:\faculta\licenta\licenta\documentatie\images\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849"/>
            <a:ext cx="1752600" cy="56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A1C349A-1901-430F-AB7E-BE0D8A459508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5BEFF3E-2324-44BC-A72D-0A5F24A84F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A1C349A-1901-430F-AB7E-BE0D8A459508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5BEFF3E-2324-44BC-A72D-0A5F24A84F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A1C349A-1901-430F-AB7E-BE0D8A459508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5BEFF3E-2324-44BC-A72D-0A5F24A84F3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A1C349A-1901-430F-AB7E-BE0D8A459508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5BEFF3E-2324-44BC-A72D-0A5F24A84F3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A1C349A-1901-430F-AB7E-BE0D8A459508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5BEFF3E-2324-44BC-A72D-0A5F24A84F3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A1C349A-1901-430F-AB7E-BE0D8A459508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5BEFF3E-2324-44BC-A72D-0A5F24A84F3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E:\faculta\licenta\licenta\documentatie\images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849"/>
            <a:ext cx="1752600" cy="56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A1C349A-1901-430F-AB7E-BE0D8A459508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5BEFF3E-2324-44BC-A72D-0A5F24A84F3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A1C349A-1901-430F-AB7E-BE0D8A459508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5BEFF3E-2324-44BC-A72D-0A5F24A84F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8A1C349A-1901-430F-AB7E-BE0D8A459508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5BEFF3E-2324-44BC-A72D-0A5F24A84F3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E:\faculta\licenta\licenta\documentatie\images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849"/>
            <a:ext cx="1752600" cy="56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A1C349A-1901-430F-AB7E-BE0D8A459508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5BEFF3E-2324-44BC-A72D-0A5F24A84F3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8A1C349A-1901-430F-AB7E-BE0D8A459508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85BEFF3E-2324-44BC-A72D-0A5F24A84F31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2" descr="E:\faculta\licenta\licenta\documentatie\images\logo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849"/>
            <a:ext cx="1752600" cy="56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tofcircuits.com/product/mx1616-1-5a-dual-motor-driver-module" TargetMode="External"/><Relationship Id="rId2" Type="http://schemas.openxmlformats.org/officeDocument/2006/relationships/hyperlink" Target="https://gaugehow.com/tag/foil-strain-gaug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um.arduino.cc/t/reducing-current-consumption-of-hx711/566716" TargetMode="External"/><Relationship Id="rId5" Type="http://schemas.openxmlformats.org/officeDocument/2006/relationships/hyperlink" Target="https://www.makerfabs.com/gc9a01-1-28-inch-round-lcd-module.html" TargetMode="External"/><Relationship Id="rId4" Type="http://schemas.openxmlformats.org/officeDocument/2006/relationships/hyperlink" Target="https://ardushop.ro/en/home/973-ws2812-led-module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4839"/>
            <a:ext cx="7772400" cy="1372561"/>
          </a:xfrm>
        </p:spPr>
        <p:txBody>
          <a:bodyPr>
            <a:normAutofit fontScale="90000"/>
          </a:bodyPr>
          <a:lstStyle/>
          <a:p>
            <a:pPr algn="ctr"/>
            <a:r>
              <a:rPr lang="ro-RO" sz="5300" dirty="0" smtClean="0"/>
              <a:t>SmartKnob</a:t>
            </a:r>
            <a:r>
              <a:rPr lang="ro-RO" dirty="0" smtClean="0"/>
              <a:t/>
            </a:r>
            <a:br>
              <a:rPr lang="ro-RO" dirty="0" smtClean="0"/>
            </a:br>
            <a:r>
              <a:rPr lang="ro-RO" sz="3600" dirty="0" smtClean="0"/>
              <a:t>sistem</a:t>
            </a:r>
            <a:r>
              <a:rPr lang="en-US" sz="3600" dirty="0" smtClean="0"/>
              <a:t> </a:t>
            </a:r>
            <a:r>
              <a:rPr lang="ro-RO" sz="3600" dirty="0" smtClean="0"/>
              <a:t>haptic</a:t>
            </a:r>
            <a:r>
              <a:rPr lang="en-US" sz="3600" dirty="0" smtClean="0"/>
              <a:t> </a:t>
            </a:r>
            <a:r>
              <a:rPr lang="ro-RO" sz="3600" dirty="0" smtClean="0"/>
              <a:t>de</a:t>
            </a:r>
            <a:r>
              <a:rPr lang="en-US" sz="3600" dirty="0" smtClean="0"/>
              <a:t> </a:t>
            </a:r>
            <a:r>
              <a:rPr lang="ro-RO" sz="3600" dirty="0" smtClean="0"/>
              <a:t>control</a:t>
            </a:r>
            <a:r>
              <a:rPr lang="en-US" sz="3600" dirty="0" smtClean="0"/>
              <a:t> </a:t>
            </a:r>
            <a:r>
              <a:rPr lang="ro-RO" sz="3600" dirty="0" smtClean="0"/>
              <a:t>inteligent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19600" y="5715000"/>
            <a:ext cx="3810000" cy="1199704"/>
          </a:xfrm>
        </p:spPr>
        <p:txBody>
          <a:bodyPr>
            <a:normAutofit/>
          </a:bodyPr>
          <a:lstStyle/>
          <a:p>
            <a:r>
              <a:rPr lang="ro-RO" sz="2400" dirty="0" smtClean="0">
                <a:solidFill>
                  <a:schemeClr val="bg1">
                    <a:lumMod val="85000"/>
                  </a:schemeClr>
                </a:solidFill>
              </a:rPr>
              <a:t>Candidat:</a:t>
            </a:r>
          </a:p>
          <a:p>
            <a:r>
              <a:rPr lang="ro-RO" sz="2400" dirty="0" err="1" smtClean="0">
                <a:solidFill>
                  <a:schemeClr val="bg1">
                    <a:lumMod val="85000"/>
                  </a:schemeClr>
                </a:solidFill>
              </a:rPr>
              <a:t>Plăvăț</a:t>
            </a:r>
            <a:r>
              <a:rPr lang="ro-RO" sz="2400" dirty="0" smtClean="0">
                <a:solidFill>
                  <a:schemeClr val="bg1">
                    <a:lumMod val="85000"/>
                  </a:schemeClr>
                </a:solidFill>
              </a:rPr>
              <a:t> Vlad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81000" y="5715000"/>
            <a:ext cx="4191000" cy="1199704"/>
          </a:xfrm>
          <a:prstGeom prst="rect">
            <a:avLst/>
          </a:prstGeom>
        </p:spPr>
        <p:txBody>
          <a:bodyPr vert="horz" lIns="45720" rIns="45720">
            <a:normAutofit/>
          </a:bodyPr>
          <a:lstStyle>
            <a:lvl1pPr marL="0" marR="64008" indent="0" algn="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l"/>
            <a:r>
              <a:rPr lang="ro-RO" sz="2400" dirty="0" smtClean="0">
                <a:solidFill>
                  <a:schemeClr val="bg1">
                    <a:lumMod val="85000"/>
                  </a:schemeClr>
                </a:solidFill>
              </a:rPr>
              <a:t>Coordonator:</a:t>
            </a:r>
          </a:p>
          <a:p>
            <a:pPr algn="l"/>
            <a:r>
              <a:rPr lang="ro-RO" sz="2400" dirty="0" err="1" smtClean="0">
                <a:solidFill>
                  <a:schemeClr val="bg1">
                    <a:lumMod val="85000"/>
                  </a:schemeClr>
                </a:solidFill>
              </a:rPr>
              <a:t>dr.ing</a:t>
            </a:r>
            <a:r>
              <a:rPr lang="ro-RO" sz="2400" dirty="0" smtClean="0">
                <a:solidFill>
                  <a:schemeClr val="bg1">
                    <a:lumMod val="85000"/>
                  </a:schemeClr>
                </a:solidFill>
              </a:rPr>
              <a:t>. Valentin Stângaciu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486" y="2057400"/>
            <a:ext cx="3038735" cy="3190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3137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490472"/>
          </a:xfrm>
        </p:spPr>
        <p:txBody>
          <a:bodyPr/>
          <a:lstStyle/>
          <a:p>
            <a:r>
              <a:rPr lang="en-US" dirty="0" smtClean="0"/>
              <a:t>3 </a:t>
            </a:r>
            <a:r>
              <a:rPr lang="en-US" dirty="0" err="1" smtClean="0"/>
              <a:t>canale</a:t>
            </a:r>
            <a:endParaRPr lang="ro-RO" dirty="0"/>
          </a:p>
          <a:p>
            <a:r>
              <a:rPr lang="ro-RO" dirty="0" smtClean="0"/>
              <a:t>Rată </a:t>
            </a:r>
            <a:r>
              <a:rPr lang="ro-RO" dirty="0" smtClean="0"/>
              <a:t>relati</a:t>
            </a:r>
            <a:r>
              <a:rPr lang="ro-RO" dirty="0" smtClean="0"/>
              <a:t>v mică </a:t>
            </a:r>
            <a:r>
              <a:rPr lang="ro-RO" dirty="0" smtClean="0"/>
              <a:t>de </a:t>
            </a:r>
            <a:r>
              <a:rPr lang="ro-RO" dirty="0" smtClean="0"/>
              <a:t>măsurare</a:t>
            </a:r>
          </a:p>
          <a:p>
            <a:r>
              <a:rPr lang="ro-RO" dirty="0" smtClean="0"/>
              <a:t>Implicare scăzută a procesorului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Măsurarea înclinărilor</a:t>
            </a:r>
            <a:endParaRPr lang="en-US" dirty="0"/>
          </a:p>
        </p:txBody>
      </p:sp>
      <p:pic>
        <p:nvPicPr>
          <p:cNvPr id="4" name="Picture 8" descr="Reducing current consumption of HX711 - Sensors - Arduino For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264159"/>
            <a:ext cx="1702674" cy="97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Reducing current consumption of HX711 - Sensors - Arduino For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234731"/>
            <a:ext cx="1702674" cy="97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educing current consumption of HX711 - Sensors - Arduino For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219393"/>
            <a:ext cx="1702674" cy="97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faculta\licenta\licenta\documentatie\images\rpi_pico_fro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69" y="3048000"/>
            <a:ext cx="1423194" cy="284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 hidden="1"/>
          <p:cNvGrpSpPr/>
          <p:nvPr/>
        </p:nvGrpSpPr>
        <p:grpSpPr>
          <a:xfrm>
            <a:off x="2175863" y="4305300"/>
            <a:ext cx="4453537" cy="566058"/>
            <a:chOff x="2175863" y="4305300"/>
            <a:chExt cx="4453537" cy="566058"/>
          </a:xfrm>
        </p:grpSpPr>
        <p:sp>
          <p:nvSpPr>
            <p:cNvPr id="8" name="Left-Right Arrow 7"/>
            <p:cNvSpPr/>
            <p:nvPr/>
          </p:nvSpPr>
          <p:spPr>
            <a:xfrm>
              <a:off x="2175863" y="4305300"/>
              <a:ext cx="1786537" cy="5334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dirty="0" smtClean="0"/>
                <a:t>CPU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38600" y="4337958"/>
              <a:ext cx="8382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dirty="0" smtClean="0"/>
                <a:t>SPI</a:t>
              </a:r>
              <a:endParaRPr lang="en-US" dirty="0"/>
            </a:p>
          </p:txBody>
        </p:sp>
        <p:sp>
          <p:nvSpPr>
            <p:cNvPr id="10" name="Left-Right Arrow 9"/>
            <p:cNvSpPr/>
            <p:nvPr/>
          </p:nvSpPr>
          <p:spPr>
            <a:xfrm>
              <a:off x="4953000" y="4335123"/>
              <a:ext cx="1676400" cy="5334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dirty="0" smtClean="0"/>
                <a:t>SPI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175863" y="4316962"/>
            <a:ext cx="4453537" cy="566058"/>
            <a:chOff x="2175863" y="4305300"/>
            <a:chExt cx="4453537" cy="566058"/>
          </a:xfrm>
        </p:grpSpPr>
        <p:sp>
          <p:nvSpPr>
            <p:cNvPr id="13" name="Left-Right Arrow 12"/>
            <p:cNvSpPr/>
            <p:nvPr/>
          </p:nvSpPr>
          <p:spPr>
            <a:xfrm>
              <a:off x="2175863" y="4305300"/>
              <a:ext cx="1786537" cy="5334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dirty="0" smtClean="0"/>
                <a:t>CPU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038600" y="4337958"/>
              <a:ext cx="8382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dirty="0" smtClean="0"/>
                <a:t>GPIO</a:t>
              </a:r>
              <a:endParaRPr lang="en-US" dirty="0"/>
            </a:p>
          </p:txBody>
        </p:sp>
        <p:sp>
          <p:nvSpPr>
            <p:cNvPr id="15" name="Left-Right Arrow 14"/>
            <p:cNvSpPr/>
            <p:nvPr/>
          </p:nvSpPr>
          <p:spPr>
            <a:xfrm>
              <a:off x="4953000" y="4335123"/>
              <a:ext cx="1676400" cy="5334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dirty="0" smtClean="0"/>
                <a:t>SPI</a:t>
              </a:r>
              <a:endParaRPr lang="en-US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650031" y="3470304"/>
            <a:ext cx="3979369" cy="2507295"/>
            <a:chOff x="2650031" y="3470304"/>
            <a:chExt cx="3979369" cy="2507295"/>
          </a:xfrm>
        </p:grpSpPr>
        <p:sp>
          <p:nvSpPr>
            <p:cNvPr id="18" name="Rectangle 17"/>
            <p:cNvSpPr/>
            <p:nvPr/>
          </p:nvSpPr>
          <p:spPr>
            <a:xfrm>
              <a:off x="4533900" y="3482745"/>
              <a:ext cx="8382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dirty="0" smtClean="0"/>
                <a:t>PIO</a:t>
              </a:r>
              <a:endParaRPr lang="en-US" dirty="0"/>
            </a:p>
          </p:txBody>
        </p:sp>
        <p:sp>
          <p:nvSpPr>
            <p:cNvPr id="19" name="Left-Right Arrow 18"/>
            <p:cNvSpPr/>
            <p:nvPr/>
          </p:nvSpPr>
          <p:spPr>
            <a:xfrm>
              <a:off x="5483290" y="3482745"/>
              <a:ext cx="1146110" cy="5334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dirty="0" smtClean="0"/>
                <a:t>SPI</a:t>
              </a:r>
              <a:endParaRPr lang="en-US" dirty="0"/>
            </a:p>
          </p:txBody>
        </p:sp>
        <p:sp>
          <p:nvSpPr>
            <p:cNvPr id="20" name="Left-Right Arrow 19"/>
            <p:cNvSpPr/>
            <p:nvPr/>
          </p:nvSpPr>
          <p:spPr>
            <a:xfrm>
              <a:off x="5483290" y="4453317"/>
              <a:ext cx="1146110" cy="5334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dirty="0" smtClean="0"/>
                <a:t>SPI</a:t>
              </a:r>
              <a:endParaRPr lang="en-US" dirty="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5483290" y="5437979"/>
              <a:ext cx="1146110" cy="5334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dirty="0" smtClean="0"/>
                <a:t>SPI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533900" y="4453317"/>
              <a:ext cx="8382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dirty="0" smtClean="0"/>
                <a:t>PIO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533900" y="5437979"/>
              <a:ext cx="8382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dirty="0" smtClean="0"/>
                <a:t>PIO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50031" y="3482745"/>
              <a:ext cx="8382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dirty="0" err="1" smtClean="0"/>
                <a:t>Xtilt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650031" y="4453317"/>
              <a:ext cx="8382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dirty="0" err="1" smtClean="0"/>
                <a:t>Ytilt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650031" y="5437979"/>
              <a:ext cx="8382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dirty="0" smtClean="0"/>
                <a:t>Press</a:t>
              </a:r>
              <a:endParaRPr lang="en-US" dirty="0"/>
            </a:p>
          </p:txBody>
        </p:sp>
        <p:sp>
          <p:nvSpPr>
            <p:cNvPr id="34" name="Left Arrow 33"/>
            <p:cNvSpPr/>
            <p:nvPr/>
          </p:nvSpPr>
          <p:spPr>
            <a:xfrm>
              <a:off x="3581400" y="3470304"/>
              <a:ext cx="876300" cy="545841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dirty="0" smtClean="0"/>
                <a:t>DMA</a:t>
              </a:r>
              <a:endParaRPr lang="en-US" dirty="0"/>
            </a:p>
          </p:txBody>
        </p:sp>
        <p:sp>
          <p:nvSpPr>
            <p:cNvPr id="35" name="Left Arrow 34"/>
            <p:cNvSpPr/>
            <p:nvPr/>
          </p:nvSpPr>
          <p:spPr>
            <a:xfrm>
              <a:off x="3581400" y="4440876"/>
              <a:ext cx="876300" cy="545841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dirty="0" smtClean="0"/>
                <a:t>DMA</a:t>
              </a:r>
              <a:endParaRPr lang="en-US" dirty="0"/>
            </a:p>
          </p:txBody>
        </p:sp>
        <p:sp>
          <p:nvSpPr>
            <p:cNvPr id="36" name="Left Arrow 35"/>
            <p:cNvSpPr/>
            <p:nvPr/>
          </p:nvSpPr>
          <p:spPr>
            <a:xfrm>
              <a:off x="3567404" y="5431758"/>
              <a:ext cx="876300" cy="545841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dirty="0" smtClean="0"/>
                <a:t>DMA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29846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smtClean="0"/>
              <a:t>Rată foarte mare de achiziție</a:t>
            </a:r>
          </a:p>
          <a:p>
            <a:r>
              <a:rPr lang="ro-RO" dirty="0" smtClean="0"/>
              <a:t>Implicare minimă a procesorului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Măsurarea rotației</a:t>
            </a:r>
            <a:endParaRPr lang="en-US" dirty="0"/>
          </a:p>
        </p:txBody>
      </p:sp>
      <p:pic>
        <p:nvPicPr>
          <p:cNvPr id="4" name="Picture 2" descr="E:\faculta\licenta\licenta\documentatie\images\rpi_pico_fro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69" y="3048000"/>
            <a:ext cx="1423194" cy="284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E:\faculta\licenta\licenta\documentatie\images\mt67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688054"/>
            <a:ext cx="2303647" cy="179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175863" y="4316962"/>
            <a:ext cx="4453537" cy="566058"/>
            <a:chOff x="2175863" y="4305300"/>
            <a:chExt cx="4453537" cy="566058"/>
          </a:xfrm>
        </p:grpSpPr>
        <p:sp>
          <p:nvSpPr>
            <p:cNvPr id="7" name="Left-Right Arrow 6"/>
            <p:cNvSpPr/>
            <p:nvPr/>
          </p:nvSpPr>
          <p:spPr>
            <a:xfrm>
              <a:off x="2175863" y="4305300"/>
              <a:ext cx="1786537" cy="5334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dirty="0" smtClean="0"/>
                <a:t>CPU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8600" y="4337958"/>
              <a:ext cx="8382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dirty="0" smtClean="0"/>
                <a:t>SPI</a:t>
              </a:r>
              <a:endParaRPr lang="en-US" dirty="0"/>
            </a:p>
          </p:txBody>
        </p:sp>
        <p:sp>
          <p:nvSpPr>
            <p:cNvPr id="9" name="Left-Right Arrow 8"/>
            <p:cNvSpPr/>
            <p:nvPr/>
          </p:nvSpPr>
          <p:spPr>
            <a:xfrm>
              <a:off x="4953000" y="4335123"/>
              <a:ext cx="1676400" cy="5334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dirty="0" smtClean="0"/>
                <a:t>SPI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468015" y="4334344"/>
            <a:ext cx="3979369" cy="545841"/>
            <a:chOff x="2650031" y="3470304"/>
            <a:chExt cx="3979369" cy="545841"/>
          </a:xfrm>
        </p:grpSpPr>
        <p:sp>
          <p:nvSpPr>
            <p:cNvPr id="10" name="Rectangle 9"/>
            <p:cNvSpPr/>
            <p:nvPr/>
          </p:nvSpPr>
          <p:spPr>
            <a:xfrm>
              <a:off x="4533900" y="3482745"/>
              <a:ext cx="8382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dirty="0" smtClean="0"/>
                <a:t>PIO</a:t>
              </a:r>
              <a:endParaRPr lang="en-US" dirty="0"/>
            </a:p>
          </p:txBody>
        </p:sp>
        <p:sp>
          <p:nvSpPr>
            <p:cNvPr id="11" name="Left-Right Arrow 10"/>
            <p:cNvSpPr/>
            <p:nvPr/>
          </p:nvSpPr>
          <p:spPr>
            <a:xfrm>
              <a:off x="5483290" y="3482745"/>
              <a:ext cx="1146110" cy="5334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dirty="0" smtClean="0"/>
                <a:t>SPI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650031" y="3482745"/>
              <a:ext cx="8382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dirty="0" err="1" smtClean="0"/>
                <a:t>angle</a:t>
              </a:r>
              <a:endParaRPr lang="en-US" dirty="0"/>
            </a:p>
          </p:txBody>
        </p:sp>
        <p:sp>
          <p:nvSpPr>
            <p:cNvPr id="13" name="Left Arrow 12"/>
            <p:cNvSpPr/>
            <p:nvPr/>
          </p:nvSpPr>
          <p:spPr>
            <a:xfrm>
              <a:off x="3581400" y="3470304"/>
              <a:ext cx="876300" cy="545841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dirty="0" smtClean="0"/>
                <a:t>DMA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2148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smtClean="0"/>
              <a:t>Protocol de comunicare special</a:t>
            </a:r>
          </a:p>
          <a:p>
            <a:r>
              <a:rPr lang="ro-RO" dirty="0" smtClean="0"/>
              <a:t>Mai multe date de trimis</a:t>
            </a:r>
          </a:p>
          <a:p>
            <a:r>
              <a:rPr lang="ro-RO" dirty="0" smtClean="0"/>
              <a:t>Viteză de împrospătare </a:t>
            </a:r>
            <a:r>
              <a:rPr lang="en-US" dirty="0" smtClean="0"/>
              <a:t>&gt;60Hz</a:t>
            </a:r>
            <a:endParaRPr lang="ro-RO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Inelul cu LED-uri</a:t>
            </a:r>
            <a:endParaRPr lang="en-US" dirty="0"/>
          </a:p>
        </p:txBody>
      </p:sp>
      <p:pic>
        <p:nvPicPr>
          <p:cNvPr id="4" name="Picture 2" descr="E:\faculta\licenta\licenta\documentatie\images\rpi_pico_fro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69" y="3048000"/>
            <a:ext cx="1423194" cy="284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E:\faculta\licenta\licenta\documentatie\images\ws2812_sing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81338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2339009" y="4333064"/>
            <a:ext cx="4601411" cy="562397"/>
            <a:chOff x="2339009" y="4333064"/>
            <a:chExt cx="4601411" cy="562397"/>
          </a:xfrm>
        </p:grpSpPr>
        <p:sp>
          <p:nvSpPr>
            <p:cNvPr id="11" name="Rectangle 10"/>
            <p:cNvSpPr/>
            <p:nvPr/>
          </p:nvSpPr>
          <p:spPr>
            <a:xfrm>
              <a:off x="4038600" y="4362061"/>
              <a:ext cx="8382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dirty="0" smtClean="0"/>
                <a:t>PIO</a:t>
              </a:r>
              <a:endParaRPr lang="en-US" dirty="0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2339009" y="4337454"/>
              <a:ext cx="1623391" cy="533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Start DMA</a:t>
              </a:r>
              <a:endParaRPr lang="en-US" dirty="0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5029199" y="4333064"/>
              <a:ext cx="1911221" cy="533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WS2812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339009" y="4336449"/>
            <a:ext cx="4601411" cy="546571"/>
            <a:chOff x="2339009" y="4336449"/>
            <a:chExt cx="4601411" cy="546571"/>
          </a:xfrm>
        </p:grpSpPr>
        <p:sp>
          <p:nvSpPr>
            <p:cNvPr id="8" name="Rectangle 7"/>
            <p:cNvSpPr/>
            <p:nvPr/>
          </p:nvSpPr>
          <p:spPr>
            <a:xfrm>
              <a:off x="4038600" y="4349620"/>
              <a:ext cx="8382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GPIO</a:t>
              </a:r>
              <a:endParaRPr lang="en-US" dirty="0"/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2339009" y="4340839"/>
              <a:ext cx="1623391" cy="533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CPU</a:t>
              </a:r>
              <a:endParaRPr lang="en-US" dirty="0"/>
            </a:p>
          </p:txBody>
        </p:sp>
        <p:sp>
          <p:nvSpPr>
            <p:cNvPr id="21" name="Right Arrow 20"/>
            <p:cNvSpPr/>
            <p:nvPr/>
          </p:nvSpPr>
          <p:spPr>
            <a:xfrm>
              <a:off x="5029199" y="4336449"/>
              <a:ext cx="1911221" cy="533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WS2812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782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Silen</a:t>
            </a:r>
            <a:r>
              <a:rPr lang="ro-RO" dirty="0" err="1"/>
              <a:t>țios</a:t>
            </a:r>
            <a:r>
              <a:rPr lang="ro-RO" dirty="0"/>
              <a:t> și </a:t>
            </a:r>
            <a:r>
              <a:rPr lang="ro-RO" dirty="0" smtClean="0"/>
              <a:t>precis</a:t>
            </a:r>
            <a:endParaRPr lang="en-US" dirty="0"/>
          </a:p>
          <a:p>
            <a:r>
              <a:rPr lang="en-US" dirty="0" err="1"/>
              <a:t>Alimentat</a:t>
            </a:r>
            <a:r>
              <a:rPr lang="en-US" dirty="0"/>
              <a:t> de la </a:t>
            </a:r>
            <a:r>
              <a:rPr lang="en-US" dirty="0" smtClean="0"/>
              <a:t>5V</a:t>
            </a:r>
            <a:endParaRPr lang="en-US" dirty="0"/>
          </a:p>
          <a:p>
            <a:r>
              <a:rPr lang="en-US" dirty="0" smtClean="0"/>
              <a:t>Control </a:t>
            </a:r>
            <a:r>
              <a:rPr lang="en-US" dirty="0" err="1" smtClean="0"/>
              <a:t>echilibrat</a:t>
            </a:r>
            <a:r>
              <a:rPr lang="en-US" dirty="0" smtClean="0"/>
              <a:t> </a:t>
            </a:r>
            <a:r>
              <a:rPr lang="en-US" dirty="0" err="1" smtClean="0"/>
              <a:t>trifazat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Motor</a:t>
            </a:r>
            <a:endParaRPr lang="en-US" dirty="0"/>
          </a:p>
        </p:txBody>
      </p:sp>
      <p:pic>
        <p:nvPicPr>
          <p:cNvPr id="4" name="Picture 2" descr="E:\faculta\licenta\licenta\documentatie\images\rpi_pico_fro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69" y="3048000"/>
            <a:ext cx="1423194" cy="284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2200745" y="3578346"/>
            <a:ext cx="3438055" cy="2008244"/>
            <a:chOff x="2200745" y="3578346"/>
            <a:chExt cx="3438055" cy="2008244"/>
          </a:xfrm>
        </p:grpSpPr>
        <p:pic>
          <p:nvPicPr>
            <p:cNvPr id="5" name="Picture 3" descr="E:\faculta\licenta\licenta\documentatie\images\mx1616_modul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3997446"/>
              <a:ext cx="1600200" cy="1252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ight Arrow 6"/>
            <p:cNvSpPr/>
            <p:nvPr/>
          </p:nvSpPr>
          <p:spPr>
            <a:xfrm>
              <a:off x="2200745" y="3578346"/>
              <a:ext cx="1623391" cy="533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dirty="0" smtClean="0"/>
                <a:t>PWM</a:t>
              </a:r>
              <a:endParaRPr lang="en-US" dirty="0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2200745" y="4324293"/>
              <a:ext cx="1623391" cy="533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dirty="0" smtClean="0"/>
                <a:t>PWM</a:t>
              </a:r>
              <a:endParaRPr lang="en-US" dirty="0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2200745" y="5053190"/>
              <a:ext cx="1623391" cy="533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dirty="0" smtClean="0"/>
                <a:t>PWM</a:t>
              </a:r>
              <a:endParaRPr lang="en-US" dirty="0"/>
            </a:p>
          </p:txBody>
        </p:sp>
      </p:grp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167" y="2500312"/>
            <a:ext cx="2789374" cy="394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034060"/>
            <a:ext cx="4836813" cy="30922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248480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1738"/>
            <a:ext cx="8229600" cy="4525963"/>
          </a:xfrm>
        </p:spPr>
        <p:txBody>
          <a:bodyPr/>
          <a:lstStyle/>
          <a:p>
            <a:r>
              <a:rPr lang="ro-RO" dirty="0" smtClean="0"/>
              <a:t>Interfața USB este complexă, deci a fost necesară utilizarea unor biblioteci</a:t>
            </a:r>
          </a:p>
          <a:p>
            <a:r>
              <a:rPr lang="ro-RO" dirty="0" smtClean="0"/>
              <a:t>Pentru compatibilitate s-a folosit clasa HID</a:t>
            </a:r>
            <a:r>
              <a:rPr lang="en-US" dirty="0"/>
              <a:t> </a:t>
            </a:r>
            <a:r>
              <a:rPr lang="en-US" dirty="0" smtClean="0"/>
              <a:t>(s-a</a:t>
            </a:r>
            <a:r>
              <a:rPr lang="ro-RO" dirty="0" smtClean="0"/>
              <a:t>u</a:t>
            </a:r>
            <a:r>
              <a:rPr lang="en-US" dirty="0" smtClean="0"/>
              <a:t> </a:t>
            </a:r>
            <a:r>
              <a:rPr lang="ro-RO" dirty="0" smtClean="0"/>
              <a:t>utilizat </a:t>
            </a:r>
            <a:r>
              <a:rPr lang="en-US" dirty="0" err="1" smtClean="0"/>
              <a:t>tinyUSB</a:t>
            </a:r>
            <a:r>
              <a:rPr lang="en-US" dirty="0" smtClean="0"/>
              <a:t> </a:t>
            </a:r>
            <a:r>
              <a:rPr lang="ro-RO" dirty="0" smtClean="0"/>
              <a:t>și HidLibrary)</a:t>
            </a:r>
          </a:p>
          <a:p>
            <a:r>
              <a:rPr lang="ro-RO" dirty="0" smtClean="0"/>
              <a:t>Conectarea hardware este simplă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Comunicarea USB</a:t>
            </a:r>
            <a:endParaRPr lang="en-US" dirty="0"/>
          </a:p>
        </p:txBody>
      </p:sp>
      <p:pic>
        <p:nvPicPr>
          <p:cNvPr id="4" name="Picture 2" descr="E:\faculta\licenta\licenta\documentatie\images\rpi_pico_fro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349" y="3474720"/>
            <a:ext cx="1423194" cy="284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c - Free computer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2" y="3793013"/>
            <a:ext cx="2209800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-Right Arrow 4"/>
          <p:cNvSpPr/>
          <p:nvPr/>
        </p:nvSpPr>
        <p:spPr>
          <a:xfrm>
            <a:off x="3084576" y="4747260"/>
            <a:ext cx="3886200" cy="5334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 smtClean="0"/>
              <a:t>USB</a:t>
            </a:r>
            <a:endParaRPr lang="en-US" dirty="0"/>
          </a:p>
        </p:txBody>
      </p:sp>
      <p:sp>
        <p:nvSpPr>
          <p:cNvPr id="6" name="Snip Single Corner Rectangle 5"/>
          <p:cNvSpPr/>
          <p:nvPr/>
        </p:nvSpPr>
        <p:spPr>
          <a:xfrm>
            <a:off x="3084576" y="3657600"/>
            <a:ext cx="990600" cy="9144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 smtClean="0"/>
              <a:t>raport</a:t>
            </a:r>
          </a:p>
          <a:p>
            <a:pPr algn="ctr"/>
            <a:r>
              <a:rPr lang="ro-RO" dirty="0" smtClean="0"/>
              <a:t>OUT</a:t>
            </a:r>
            <a:endParaRPr lang="en-US" dirty="0"/>
          </a:p>
        </p:txBody>
      </p:sp>
      <p:sp>
        <p:nvSpPr>
          <p:cNvPr id="8" name="Snip Single Corner Rectangle 7"/>
          <p:cNvSpPr/>
          <p:nvPr/>
        </p:nvSpPr>
        <p:spPr>
          <a:xfrm>
            <a:off x="5955792" y="5412804"/>
            <a:ext cx="990600" cy="9144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 smtClean="0"/>
              <a:t>raport</a:t>
            </a:r>
          </a:p>
          <a:p>
            <a:pPr algn="ctr"/>
            <a:r>
              <a:rPr lang="ro-RO" dirty="0" smtClean="0"/>
              <a:t>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50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022E-16 L 0.30851 1.11022E-1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48148E-6 L -0.30556 1.48148E-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8" grpId="0" animBg="1"/>
      <p:bldP spid="8" grpId="1" animBg="1"/>
      <p:bldP spid="8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smtClean="0"/>
              <a:t>Tot ce ține de ecran va fi rulat pe cel de-al doilea procesor</a:t>
            </a:r>
          </a:p>
          <a:p>
            <a:r>
              <a:rPr lang="ro-RO" dirty="0" smtClean="0"/>
              <a:t>Viteze de transfer foarte ridicate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Biblioteca grafică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752669" y="3048000"/>
            <a:ext cx="8238931" cy="2846388"/>
            <a:chOff x="752669" y="3048000"/>
            <a:chExt cx="8238931" cy="2846388"/>
          </a:xfrm>
        </p:grpSpPr>
        <p:pic>
          <p:nvPicPr>
            <p:cNvPr id="4" name="Picture 2" descr="E:\faculta\licenta\licenta\documentatie\images\rpi_pico_fro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669" y="3048000"/>
              <a:ext cx="1423194" cy="284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5" descr="E:\faculta\licenta\licenta\documentatie\images\gc9a01_imag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4200" y="3298435"/>
              <a:ext cx="2057400" cy="2345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2332789" y="3657600"/>
              <a:ext cx="4601411" cy="562397"/>
              <a:chOff x="2339009" y="4333064"/>
              <a:chExt cx="4601411" cy="562397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4038600" y="4362061"/>
                <a:ext cx="838200" cy="533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o-RO" dirty="0" smtClean="0"/>
                  <a:t>PIO</a:t>
                </a:r>
                <a:endParaRPr lang="en-US" dirty="0"/>
              </a:p>
            </p:txBody>
          </p:sp>
          <p:sp>
            <p:nvSpPr>
              <p:cNvPr id="8" name="Right Arrow 7"/>
              <p:cNvSpPr/>
              <p:nvPr/>
            </p:nvSpPr>
            <p:spPr>
              <a:xfrm>
                <a:off x="2339009" y="4337454"/>
                <a:ext cx="1623391" cy="5334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Start DMA</a:t>
                </a:r>
                <a:endParaRPr lang="en-US" dirty="0"/>
              </a:p>
            </p:txBody>
          </p:sp>
          <p:sp>
            <p:nvSpPr>
              <p:cNvPr id="9" name="Right Arrow 8"/>
              <p:cNvSpPr/>
              <p:nvPr/>
            </p:nvSpPr>
            <p:spPr>
              <a:xfrm>
                <a:off x="5029199" y="4333064"/>
                <a:ext cx="1911221" cy="5334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o-RO" dirty="0" smtClean="0"/>
                  <a:t>SPI</a:t>
                </a:r>
                <a:endParaRPr lang="en-US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332789" y="4572000"/>
              <a:ext cx="4601411" cy="562397"/>
              <a:chOff x="2339009" y="4333064"/>
              <a:chExt cx="4601411" cy="562397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4038600" y="4362061"/>
                <a:ext cx="838200" cy="533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o-RO" dirty="0" smtClean="0"/>
                  <a:t>GPIO</a:t>
                </a:r>
                <a:endParaRPr lang="en-US" dirty="0"/>
              </a:p>
            </p:txBody>
          </p:sp>
          <p:sp>
            <p:nvSpPr>
              <p:cNvPr id="12" name="Right Arrow 11"/>
              <p:cNvSpPr/>
              <p:nvPr/>
            </p:nvSpPr>
            <p:spPr>
              <a:xfrm>
                <a:off x="2339009" y="4337454"/>
                <a:ext cx="1623391" cy="5334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o-RO" dirty="0" smtClean="0"/>
                  <a:t>CPU2</a:t>
                </a:r>
                <a:endParaRPr lang="en-US" dirty="0"/>
              </a:p>
            </p:txBody>
          </p:sp>
          <p:sp>
            <p:nvSpPr>
              <p:cNvPr id="13" name="Right Arrow 12"/>
              <p:cNvSpPr/>
              <p:nvPr/>
            </p:nvSpPr>
            <p:spPr>
              <a:xfrm>
                <a:off x="5029199" y="4333064"/>
                <a:ext cx="1911221" cy="5334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o-RO" dirty="0" smtClean="0"/>
                  <a:t>SPI</a:t>
                </a:r>
                <a:endParaRPr lang="en-US" dirty="0"/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848012" y="3595897"/>
            <a:ext cx="7830200" cy="2301581"/>
            <a:chOff x="848012" y="3595897"/>
            <a:chExt cx="7830200" cy="2301581"/>
          </a:xfrm>
        </p:grpSpPr>
        <p:sp>
          <p:nvSpPr>
            <p:cNvPr id="19" name="Rectangle 18"/>
            <p:cNvSpPr/>
            <p:nvPr/>
          </p:nvSpPr>
          <p:spPr>
            <a:xfrm>
              <a:off x="1419615" y="3595898"/>
              <a:ext cx="1248611" cy="656803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dirty="0" smtClean="0"/>
                <a:t>CPU1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858000" y="3595897"/>
              <a:ext cx="1248611" cy="656803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dirty="0" smtClean="0"/>
                <a:t>CPU2</a:t>
              </a:r>
              <a:endParaRPr lang="en-US" dirty="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2819400" y="3677230"/>
              <a:ext cx="3886200" cy="5334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dirty="0" smtClean="0"/>
                <a:t>FIFO hardware</a:t>
              </a:r>
              <a:endParaRPr lang="en-US" dirty="0"/>
            </a:p>
          </p:txBody>
        </p:sp>
        <p:sp>
          <p:nvSpPr>
            <p:cNvPr id="22" name="Flowchart: Multidocument 21"/>
            <p:cNvSpPr/>
            <p:nvPr/>
          </p:nvSpPr>
          <p:spPr>
            <a:xfrm>
              <a:off x="848012" y="4604086"/>
              <a:ext cx="2391815" cy="1293392"/>
            </a:xfrm>
            <a:prstGeom prst="flowChartMultidocumen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ro-RO" dirty="0" smtClean="0"/>
                <a:t>Măsurători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ro-RO" dirty="0" smtClean="0"/>
                <a:t>Comanda motorului</a:t>
              </a:r>
              <a:endParaRPr lang="en-US" dirty="0"/>
            </a:p>
          </p:txBody>
        </p:sp>
        <p:sp>
          <p:nvSpPr>
            <p:cNvPr id="23" name="Flowchart: Multidocument 22"/>
            <p:cNvSpPr/>
            <p:nvPr/>
          </p:nvSpPr>
          <p:spPr>
            <a:xfrm>
              <a:off x="6286397" y="4604086"/>
              <a:ext cx="2391815" cy="1293392"/>
            </a:xfrm>
            <a:prstGeom prst="flowChartMultidocumen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ro-RO" dirty="0" err="1" smtClean="0"/>
                <a:t>Randare</a:t>
              </a:r>
              <a:endParaRPr lang="ro-RO" dirty="0" smtClean="0"/>
            </a:p>
            <a:p>
              <a:pPr marL="285750" indent="-285750">
                <a:buFont typeface="Arial" pitchFamily="34" charset="0"/>
                <a:buChar char="•"/>
              </a:pPr>
              <a:r>
                <a:rPr lang="ro-RO" dirty="0" smtClean="0"/>
                <a:t>Afișare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3923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smtClean="0"/>
              <a:t>Am realizat o aplicație-demo în </a:t>
            </a:r>
            <a:r>
              <a:rPr lang="ro-RO" dirty="0" err="1" smtClean="0"/>
              <a:t>Unity</a:t>
            </a:r>
            <a:r>
              <a:rPr lang="ro-RO" dirty="0" smtClean="0"/>
              <a:t> folosind C#</a:t>
            </a:r>
          </a:p>
          <a:p>
            <a:r>
              <a:rPr lang="ro-RO" dirty="0" smtClean="0"/>
              <a:t>se exemplifică utilizarea citirii senzorilor și a controlului ecranului și a motorului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Aplicația de test</a:t>
            </a:r>
            <a:endParaRPr lang="en-US" dirty="0"/>
          </a:p>
        </p:txBody>
      </p:sp>
      <p:pic>
        <p:nvPicPr>
          <p:cNvPr id="2050" name="Picture 2" descr="E:\faculta\licenta\licenta\documentatie\images\software\ap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276600"/>
            <a:ext cx="5503354" cy="308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229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0025-0070.mk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00800" y="990600"/>
            <a:ext cx="2478088" cy="534824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Rezultate obținute</a:t>
            </a:r>
            <a:endParaRPr lang="en-US" dirty="0"/>
          </a:p>
        </p:txBody>
      </p:sp>
      <p:pic>
        <p:nvPicPr>
          <p:cNvPr id="12290" name="Picture 2" descr="E:\faculta\licenta\licenta\documentatie\images\mech\lower_bas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71600"/>
            <a:ext cx="4495800" cy="442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382555" y="1676401"/>
            <a:ext cx="8621485" cy="4267199"/>
            <a:chOff x="382555" y="1676401"/>
            <a:chExt cx="8621485" cy="4267199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0016" y="1676401"/>
              <a:ext cx="4064024" cy="42671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382555" y="1828800"/>
              <a:ext cx="4724400" cy="312420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400"/>
                </a:spcBef>
                <a:spcAft>
                  <a:spcPts val="0"/>
                </a:spcAft>
                <a:buClr>
                  <a:schemeClr val="accent1"/>
                </a:buClr>
                <a:buSzPct val="68000"/>
                <a:buFont typeface="Wingdings 3"/>
                <a:buChar char=""/>
                <a:defRPr kumimoji="0"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1792" indent="-228600" algn="l" rtl="0" eaLnBrk="1" latinLnBrk="0" hangingPunct="1">
                <a:spcBef>
                  <a:spcPts val="324"/>
                </a:spcBef>
                <a:buClr>
                  <a:schemeClr val="accent1"/>
                </a:buClr>
                <a:buFont typeface="Verdana"/>
                <a:buChar char="◦"/>
                <a:defRPr kumimoji="0"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9536" indent="-228600" algn="l" rtl="0" eaLnBrk="1" latinLnBrk="0" hangingPunct="1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/>
                <a:buChar char=""/>
                <a:defRPr kumimoji="0"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-228600" algn="l" rtl="0" eaLnBrk="1" latinLnBrk="0" hangingPunct="1">
                <a:spcBef>
                  <a:spcPts val="350"/>
                </a:spcBef>
                <a:buClr>
                  <a:schemeClr val="accent2"/>
                </a:buClr>
                <a:buFont typeface="Wingdings 2"/>
                <a:buChar char=""/>
                <a:defRPr kumimoji="0"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-228600" algn="l" rtl="0" eaLnBrk="1" latinLnBrk="0" hangingPunct="1">
                <a:spcBef>
                  <a:spcPts val="350"/>
                </a:spcBef>
                <a:buClr>
                  <a:schemeClr val="accent2"/>
                </a:buClr>
                <a:buFont typeface="Wingdings 2"/>
                <a:buChar char="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200" indent="-228600" algn="l" rtl="0" eaLnBrk="1" latinLnBrk="0" hangingPunct="1">
                <a:spcBef>
                  <a:spcPts val="350"/>
                </a:spcBef>
                <a:buClr>
                  <a:schemeClr val="accent3"/>
                </a:buClr>
                <a:buFont typeface="Wingdings 2"/>
                <a:buChar char="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indent="-228600" algn="l" rtl="0" eaLnBrk="1" latinLnBrk="0" hangingPunct="1">
                <a:spcBef>
                  <a:spcPts val="350"/>
                </a:spcBef>
                <a:buClr>
                  <a:schemeClr val="accent3"/>
                </a:buClr>
                <a:buFont typeface="Wingdings 2"/>
                <a:buChar char="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57400" indent="-228600" algn="l" rtl="0" eaLnBrk="1" latinLnBrk="0" hangingPunct="1">
                <a:spcBef>
                  <a:spcPts val="350"/>
                </a:spcBef>
                <a:buClr>
                  <a:schemeClr val="accent3"/>
                </a:buClr>
                <a:buFont typeface="Wingdings 2"/>
                <a:buChar char="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228600" algn="l" rtl="0" eaLnBrk="1" latinLnBrk="0" hangingPunct="1">
                <a:spcBef>
                  <a:spcPts val="350"/>
                </a:spcBef>
                <a:buClr>
                  <a:schemeClr val="accent3"/>
                </a:buClr>
                <a:buFont typeface="Wingdings 2"/>
                <a:buChar char=""/>
                <a:defRPr kumimoji="0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  <a:extLst/>
            </a:lstStyle>
            <a:p>
              <a:r>
                <a:rPr lang="ro-RO" dirty="0" smtClean="0"/>
                <a:t>Sistem versatil de interfață cu utilizatorul</a:t>
              </a:r>
            </a:p>
            <a:p>
              <a:r>
                <a:rPr lang="ro-RO" dirty="0" smtClean="0"/>
                <a:t>Mai multe moduri de feedback haptic</a:t>
              </a:r>
            </a:p>
            <a:p>
              <a:r>
                <a:rPr lang="ro-RO" dirty="0" smtClean="0"/>
                <a:t>Conexiune USB și o compatibilitate ridicată</a:t>
              </a:r>
            </a:p>
            <a:p>
              <a:r>
                <a:rPr lang="ro-RO" dirty="0" smtClean="0"/>
                <a:t>3 moduri de funcționare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5657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81328"/>
            <a:ext cx="8382000" cy="4525963"/>
          </a:xfrm>
        </p:spPr>
        <p:txBody>
          <a:bodyPr>
            <a:normAutofit lnSpcReduction="10000"/>
          </a:bodyPr>
          <a:lstStyle/>
          <a:p>
            <a:r>
              <a:rPr lang="ro-RO" dirty="0" smtClean="0"/>
              <a:t>Un motor cu statorul neferos nu prezintă </a:t>
            </a:r>
            <a:r>
              <a:rPr lang="ro-RO" dirty="0" err="1" smtClean="0"/>
              <a:t>cogging</a:t>
            </a:r>
            <a:r>
              <a:rPr lang="ro-RO" dirty="0" smtClean="0"/>
              <a:t>, dar are o eficiență scăzută</a:t>
            </a:r>
          </a:p>
          <a:p>
            <a:pPr marL="109728" indent="0">
              <a:buNone/>
            </a:pPr>
            <a:endParaRPr lang="ro-RO" sz="2000" dirty="0" smtClean="0"/>
          </a:p>
          <a:p>
            <a:r>
              <a:rPr lang="ro-RO" dirty="0" smtClean="0"/>
              <a:t>Punțile </a:t>
            </a:r>
            <a:r>
              <a:rPr lang="ro-RO" dirty="0" err="1" smtClean="0"/>
              <a:t>tensometrice</a:t>
            </a:r>
            <a:r>
              <a:rPr lang="ro-RO" dirty="0" smtClean="0"/>
              <a:t> trebuie lipite în pozițiile finale pentru a putea estima valorile generate</a:t>
            </a:r>
          </a:p>
          <a:p>
            <a:pPr marL="109728" indent="0">
              <a:buNone/>
            </a:pPr>
            <a:endParaRPr lang="ro-RO" sz="2000" dirty="0" smtClean="0"/>
          </a:p>
          <a:p>
            <a:r>
              <a:rPr lang="ro-RO" dirty="0" smtClean="0"/>
              <a:t>Motorul nu cauzează interferențe semnificative</a:t>
            </a:r>
          </a:p>
          <a:p>
            <a:pPr marL="109728" indent="0">
              <a:buNone/>
            </a:pPr>
            <a:endParaRPr lang="ro-RO" sz="2000" dirty="0"/>
          </a:p>
          <a:p>
            <a:r>
              <a:rPr lang="ro-RO" dirty="0"/>
              <a:t>Utilizarea bibliotecilor (</a:t>
            </a:r>
            <a:r>
              <a:rPr lang="ro-RO" dirty="0" err="1"/>
              <a:t>tinyUSB</a:t>
            </a:r>
            <a:r>
              <a:rPr lang="ro-RO" dirty="0"/>
              <a:t> și HidLibrary) accelerează dezvoltarea sistemului, dar pot introduce latențe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Concluzii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041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026091"/>
          </a:xfrm>
        </p:spPr>
        <p:txBody>
          <a:bodyPr>
            <a:normAutofit/>
          </a:bodyPr>
          <a:lstStyle/>
          <a:p>
            <a:r>
              <a:rPr lang="ro-RO" sz="3600" dirty="0" smtClean="0"/>
              <a:t>Analizarea posibilității unui motor mai puternic</a:t>
            </a:r>
          </a:p>
          <a:p>
            <a:r>
              <a:rPr lang="ro-RO" sz="3600" dirty="0" smtClean="0"/>
              <a:t>Crearea unui PCB</a:t>
            </a:r>
          </a:p>
          <a:p>
            <a:r>
              <a:rPr lang="ro-RO" sz="3600" dirty="0" smtClean="0"/>
              <a:t>Funcții noi de </a:t>
            </a:r>
            <a:r>
              <a:rPr lang="ro-RO" sz="3600" dirty="0" err="1" smtClean="0"/>
              <a:t>randare</a:t>
            </a:r>
            <a:r>
              <a:rPr lang="ro-RO" sz="3600" dirty="0" smtClean="0"/>
              <a:t> avansată</a:t>
            </a:r>
          </a:p>
          <a:p>
            <a:r>
              <a:rPr lang="ro-RO" sz="3600" dirty="0" smtClean="0"/>
              <a:t>Adăugarea de funcționalități IoT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Perspective de dezvoltare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11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Cuprins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90789371"/>
              </p:ext>
            </p:extLst>
          </p:nvPr>
        </p:nvGraphicFramePr>
        <p:xfrm>
          <a:off x="2057400" y="1219200"/>
          <a:ext cx="62484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2179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vi-VN" sz="3600" dirty="0" smtClean="0"/>
              <a:t>crearea </a:t>
            </a:r>
            <a:r>
              <a:rPr lang="vi-VN" sz="3600" dirty="0"/>
              <a:t>designului </a:t>
            </a:r>
            <a:r>
              <a:rPr lang="ro-RO" sz="3600" dirty="0"/>
              <a:t>ș</a:t>
            </a:r>
            <a:r>
              <a:rPr lang="vi-VN" sz="3600" dirty="0" smtClean="0"/>
              <a:t>i </a:t>
            </a:r>
            <a:r>
              <a:rPr lang="vi-VN" sz="3600" dirty="0"/>
              <a:t>printarea 3D </a:t>
            </a:r>
            <a:r>
              <a:rPr lang="ro-RO" sz="3600" dirty="0" smtClean="0"/>
              <a:t>a </a:t>
            </a:r>
            <a:r>
              <a:rPr lang="vi-VN" sz="3600" dirty="0" smtClean="0"/>
              <a:t>carcasei dispozitivului</a:t>
            </a:r>
            <a:endParaRPr lang="ro-RO" sz="3600" dirty="0" smtClean="0"/>
          </a:p>
          <a:p>
            <a:pPr>
              <a:lnSpc>
                <a:spcPct val="120000"/>
              </a:lnSpc>
            </a:pPr>
            <a:r>
              <a:rPr lang="vi-VN" sz="3600" dirty="0" smtClean="0"/>
              <a:t>proiectarea </a:t>
            </a:r>
            <a:r>
              <a:rPr lang="ro-RO" sz="3600" dirty="0" smtClean="0"/>
              <a:t>ș</a:t>
            </a:r>
            <a:r>
              <a:rPr lang="vi-VN" sz="3600" dirty="0" smtClean="0"/>
              <a:t>i contruc</a:t>
            </a:r>
            <a:r>
              <a:rPr lang="ro-RO" sz="3600" dirty="0"/>
              <a:t>ț</a:t>
            </a:r>
            <a:r>
              <a:rPr lang="vi-VN" sz="3600" dirty="0" smtClean="0"/>
              <a:t>ia </a:t>
            </a:r>
            <a:r>
              <a:rPr lang="vi-VN" sz="3600" dirty="0"/>
              <a:t>unui motor special fără </a:t>
            </a:r>
            <a:r>
              <a:rPr lang="vi-VN" sz="3600" dirty="0" smtClean="0"/>
              <a:t>perii</a:t>
            </a:r>
            <a:endParaRPr lang="ro-RO" sz="3600" dirty="0" smtClean="0"/>
          </a:p>
          <a:p>
            <a:pPr>
              <a:lnSpc>
                <a:spcPct val="120000"/>
              </a:lnSpc>
            </a:pPr>
            <a:r>
              <a:rPr lang="vi-VN" sz="3600" dirty="0" smtClean="0"/>
              <a:t>proiectarea </a:t>
            </a:r>
            <a:r>
              <a:rPr lang="ro-RO" sz="3600" dirty="0" smtClean="0"/>
              <a:t>și realizarea </a:t>
            </a:r>
            <a:r>
              <a:rPr lang="vi-VN" sz="3600" dirty="0" smtClean="0"/>
              <a:t>interconectării </a:t>
            </a:r>
            <a:r>
              <a:rPr lang="ro-RO" sz="3600" dirty="0" smtClean="0"/>
              <a:t>electrice între module fără a folosi un PCB</a:t>
            </a:r>
          </a:p>
          <a:p>
            <a:pPr>
              <a:lnSpc>
                <a:spcPct val="120000"/>
              </a:lnSpc>
            </a:pPr>
            <a:r>
              <a:rPr lang="vi-VN" sz="3600" dirty="0" smtClean="0"/>
              <a:t>crearea </a:t>
            </a:r>
            <a:r>
              <a:rPr lang="vi-VN" sz="3600" dirty="0"/>
              <a:t>unor biblioteci software pentru </a:t>
            </a:r>
            <a:r>
              <a:rPr lang="vi-VN" sz="3600" dirty="0" smtClean="0"/>
              <a:t>interfa</a:t>
            </a:r>
            <a:r>
              <a:rPr lang="ro-RO" sz="3600" dirty="0" smtClean="0"/>
              <a:t>ț</a:t>
            </a:r>
            <a:r>
              <a:rPr lang="vi-VN" sz="3600" dirty="0" smtClean="0"/>
              <a:t>area </a:t>
            </a:r>
            <a:r>
              <a:rPr lang="vi-VN" sz="3600" dirty="0"/>
              <a:t>cu </a:t>
            </a:r>
            <a:r>
              <a:rPr lang="vi-VN" sz="3600" dirty="0" smtClean="0"/>
              <a:t>modulele</a:t>
            </a:r>
            <a:endParaRPr lang="ro-RO" sz="3600" dirty="0" smtClean="0"/>
          </a:p>
          <a:p>
            <a:pPr>
              <a:lnSpc>
                <a:spcPct val="120000"/>
              </a:lnSpc>
            </a:pPr>
            <a:r>
              <a:rPr lang="vi-VN" sz="3600" dirty="0" smtClean="0"/>
              <a:t>scrierea </a:t>
            </a:r>
            <a:r>
              <a:rPr lang="vi-VN" sz="3600" dirty="0"/>
              <a:t>unui soft </a:t>
            </a:r>
            <a:r>
              <a:rPr lang="ro-RO" sz="3600" dirty="0" err="1" smtClean="0"/>
              <a:t>embedded</a:t>
            </a:r>
            <a:r>
              <a:rPr lang="ro-RO" sz="3600" dirty="0" smtClean="0"/>
              <a:t> </a:t>
            </a:r>
            <a:r>
              <a:rPr lang="vi-VN" sz="3600" dirty="0" smtClean="0"/>
              <a:t>pentru </a:t>
            </a:r>
            <a:r>
              <a:rPr lang="vi-VN" sz="3600" dirty="0"/>
              <a:t>SmartKnob, </a:t>
            </a:r>
            <a:r>
              <a:rPr lang="vi-VN" sz="3600" dirty="0" smtClean="0"/>
              <a:t>permi</a:t>
            </a:r>
            <a:r>
              <a:rPr lang="ro-RO" sz="3600" dirty="0" smtClean="0"/>
              <a:t>ț</a:t>
            </a:r>
            <a:r>
              <a:rPr lang="vi-VN" sz="3600" dirty="0" smtClean="0"/>
              <a:t>ând </a:t>
            </a:r>
            <a:r>
              <a:rPr lang="vi-VN" sz="3600" dirty="0"/>
              <a:t>diverse moduri de </a:t>
            </a:r>
            <a:r>
              <a:rPr lang="vi-VN" sz="3600" dirty="0" smtClean="0"/>
              <a:t>func</a:t>
            </a:r>
            <a:r>
              <a:rPr lang="ro-RO" sz="3600" dirty="0" smtClean="0"/>
              <a:t>ț</a:t>
            </a:r>
            <a:r>
              <a:rPr lang="vi-VN" sz="3600" dirty="0" smtClean="0"/>
              <a:t>ionare</a:t>
            </a:r>
            <a:endParaRPr lang="ro-RO" sz="3600" dirty="0" smtClean="0"/>
          </a:p>
          <a:p>
            <a:pPr>
              <a:lnSpc>
                <a:spcPct val="120000"/>
              </a:lnSpc>
            </a:pPr>
            <a:r>
              <a:rPr lang="vi-VN" sz="3600" dirty="0" smtClean="0"/>
              <a:t>alcătuirea </a:t>
            </a:r>
            <a:r>
              <a:rPr lang="vi-VN" sz="3600" dirty="0"/>
              <a:t>unei </a:t>
            </a:r>
            <a:r>
              <a:rPr lang="vi-VN" sz="3600" dirty="0" smtClean="0"/>
              <a:t>aplica</a:t>
            </a:r>
            <a:r>
              <a:rPr lang="ro-RO" sz="3600" dirty="0" smtClean="0"/>
              <a:t>ț</a:t>
            </a:r>
            <a:r>
              <a:rPr lang="vi-VN" sz="3600" dirty="0" smtClean="0"/>
              <a:t>ii </a:t>
            </a:r>
            <a:r>
              <a:rPr lang="vi-VN" sz="3600" dirty="0"/>
              <a:t>demonstrative în Unity pentru a ilustra diverse utilizări ale dispozitivului</a:t>
            </a:r>
            <a:endParaRPr lang="ro-RO" sz="3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Sinteza contribuțiilor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04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[1]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://gaugehow.com/tag/foil-strain-gauge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  <a:p>
            <a:r>
              <a:rPr lang="en-US" sz="1600" dirty="0" smtClean="0"/>
              <a:t>[2] Raspberry </a:t>
            </a:r>
            <a:r>
              <a:rPr lang="en-US" sz="1600" dirty="0"/>
              <a:t>pi </a:t>
            </a:r>
            <a:r>
              <a:rPr lang="en-US" sz="1600" dirty="0" smtClean="0"/>
              <a:t>Pico </a:t>
            </a:r>
            <a:r>
              <a:rPr lang="en-US" sz="1600" dirty="0"/>
              <a:t>datasheet, Raspberry Pi Ltd, 2024. [Online]. Available: https: //</a:t>
            </a:r>
            <a:r>
              <a:rPr lang="en-US" sz="1600" dirty="0" smtClean="0"/>
              <a:t>datasheets.raspberrypi.com/</a:t>
            </a:r>
            <a:r>
              <a:rPr lang="en-US" sz="1600" dirty="0" err="1" smtClean="0"/>
              <a:t>pico</a:t>
            </a:r>
            <a:r>
              <a:rPr lang="en-US" sz="1600" dirty="0" smtClean="0"/>
              <a:t>/pico-datasheet.pdf</a:t>
            </a:r>
            <a:endParaRPr lang="en-US" sz="1600" dirty="0"/>
          </a:p>
          <a:p>
            <a:r>
              <a:rPr lang="en-US" sz="1600" dirty="0" smtClean="0"/>
              <a:t>[3] </a:t>
            </a:r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artofcircuits.com/product/mx1616-1-5a-dual-motor-driver-module</a:t>
            </a:r>
            <a:endParaRPr lang="en-US" sz="1600" dirty="0" smtClean="0"/>
          </a:p>
          <a:p>
            <a:r>
              <a:rPr lang="en-US" sz="1600" dirty="0" smtClean="0"/>
              <a:t>[4] </a:t>
            </a:r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ardushop.ro/en/home/973-ws2812-led-module.html</a:t>
            </a:r>
            <a:endParaRPr lang="en-US" sz="1600" dirty="0" smtClean="0"/>
          </a:p>
          <a:p>
            <a:r>
              <a:rPr lang="en-US" sz="1600" dirty="0" smtClean="0"/>
              <a:t>[5] </a:t>
            </a:r>
            <a:r>
              <a:rPr lang="en-US" sz="1600" dirty="0" smtClean="0">
                <a:hlinkClick r:id="rId5"/>
              </a:rPr>
              <a:t>https</a:t>
            </a:r>
            <a:r>
              <a:rPr lang="en-US" sz="1600" dirty="0">
                <a:hlinkClick r:id="rId5"/>
              </a:rPr>
              <a:t>://</a:t>
            </a:r>
            <a:r>
              <a:rPr lang="en-US" sz="1600" dirty="0" smtClean="0">
                <a:hlinkClick r:id="rId5"/>
              </a:rPr>
              <a:t>www.makerfabs.com/gc9a01-1-28-inch-round-lcd-module.html</a:t>
            </a:r>
            <a:endParaRPr lang="en-US" sz="1600" dirty="0" smtClean="0"/>
          </a:p>
          <a:p>
            <a:r>
              <a:rPr lang="en-US" sz="1600" dirty="0" smtClean="0"/>
              <a:t>[</a:t>
            </a:r>
            <a:r>
              <a:rPr lang="en-US" sz="1600" dirty="0"/>
              <a:t>6</a:t>
            </a:r>
            <a:r>
              <a:rPr lang="en-US" sz="1600" dirty="0" smtClean="0"/>
              <a:t>] https</a:t>
            </a:r>
            <a:r>
              <a:rPr lang="en-US" sz="1600" dirty="0"/>
              <a:t>://uploadcdn.oneyac.com/attachments/files/brand_pdf/magntek/F3/CA/MT6701QT-STD.pdf</a:t>
            </a:r>
            <a:endParaRPr lang="en-US" sz="1600" dirty="0" smtClean="0"/>
          </a:p>
          <a:p>
            <a:r>
              <a:rPr lang="en-US" sz="1600" dirty="0" smtClean="0"/>
              <a:t>[</a:t>
            </a:r>
            <a:r>
              <a:rPr lang="en-US" sz="1600" dirty="0"/>
              <a:t>7] </a:t>
            </a:r>
            <a:r>
              <a:rPr lang="en-US" sz="1600" dirty="0">
                <a:hlinkClick r:id="rId6"/>
              </a:rPr>
              <a:t>https://</a:t>
            </a:r>
            <a:r>
              <a:rPr lang="en-US" sz="1600" dirty="0" smtClean="0">
                <a:hlinkClick r:id="rId6"/>
              </a:rPr>
              <a:t>forum.arduino.cc/t/reducing-current-consumption-of-hx711/566716</a:t>
            </a:r>
            <a:endParaRPr lang="ro-RO" sz="1600" dirty="0" smtClean="0"/>
          </a:p>
          <a:p>
            <a:r>
              <a:rPr lang="en-US" sz="1600" dirty="0"/>
              <a:t>[8] https://www.radiocontrolinfo.com/brushless-motor-cogging-explained/</a:t>
            </a:r>
            <a:endParaRPr lang="en-US" sz="1600" dirty="0" smtClean="0"/>
          </a:p>
          <a:p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Referințe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547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7201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4864291"/>
          </a:xfrm>
          <a:solidFill>
            <a:srgbClr val="FFFFFF">
              <a:alpha val="80000"/>
            </a:srgbClr>
          </a:solidFill>
        </p:spPr>
        <p:txBody>
          <a:bodyPr/>
          <a:lstStyle/>
          <a:p>
            <a:pPr marL="109728" indent="0">
              <a:buNone/>
            </a:pPr>
            <a:r>
              <a:rPr lang="ro-RO" sz="4100" b="1" dirty="0" smtClean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Introducere</a:t>
            </a:r>
          </a:p>
          <a:p>
            <a:pPr marL="109728" indent="0">
              <a:buNone/>
            </a:pPr>
            <a:endParaRPr lang="ro-RO" dirty="0" smtClean="0"/>
          </a:p>
          <a:p>
            <a:r>
              <a:rPr lang="ro-RO" dirty="0" smtClean="0"/>
              <a:t>S-a urmărit proiectarea și implementarea unui buton rotativ cu feedback haptic, dotat cu diferite funcții suplimentare</a:t>
            </a:r>
          </a:p>
          <a:p>
            <a:r>
              <a:rPr lang="ro-RO" dirty="0" smtClean="0"/>
              <a:t>Se dorește posibilitatea comunicării cu </a:t>
            </a:r>
            <a:r>
              <a:rPr lang="ro-RO" dirty="0" smtClean="0"/>
              <a:t>dispozitivul prin USB</a:t>
            </a:r>
            <a:endParaRPr lang="ro-RO" dirty="0" smtClean="0"/>
          </a:p>
          <a:p>
            <a:r>
              <a:rPr lang="ro-RO" dirty="0" smtClean="0"/>
              <a:t>Au fost necesare atât noțiuni mecanice și hardware, cât și software </a:t>
            </a:r>
            <a:r>
              <a:rPr lang="ro-RO" dirty="0" err="1" smtClean="0"/>
              <a:t>embedded</a:t>
            </a:r>
            <a:r>
              <a:rPr lang="ro-RO" dirty="0" smtClean="0"/>
              <a:t> și de aplicații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367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Tehnologii mecanice folosite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ro-RO" dirty="0" smtClean="0"/>
              <a:t>Motorul BLDC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pPr algn="ctr"/>
            <a:r>
              <a:rPr lang="ro-RO" dirty="0" smtClean="0"/>
              <a:t>Tensometre</a:t>
            </a:r>
            <a:r>
              <a:rPr lang="en-US" dirty="0" smtClean="0"/>
              <a:t> [1]</a:t>
            </a:r>
            <a:endParaRPr 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07" y="1444625"/>
            <a:ext cx="2789374" cy="394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E:\faculta\licenta\licenta\documentatie\images\strain_gauge.pn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261" y="1444625"/>
            <a:ext cx="2551302" cy="394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182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Tehnologii </a:t>
            </a:r>
            <a:r>
              <a:rPr lang="en-US" dirty="0" smtClean="0"/>
              <a:t>hardware </a:t>
            </a:r>
            <a:r>
              <a:rPr lang="ro-RO" dirty="0" smtClean="0"/>
              <a:t>folosite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42900" y="3035808"/>
            <a:ext cx="2819400" cy="533400"/>
          </a:xfrm>
        </p:spPr>
        <p:txBody>
          <a:bodyPr>
            <a:normAutofit/>
          </a:bodyPr>
          <a:lstStyle/>
          <a:p>
            <a:pPr algn="ctr"/>
            <a:r>
              <a:rPr lang="en-US" sz="1800" dirty="0" smtClean="0"/>
              <a:t>Raspberry Pi Pico [2]</a:t>
            </a:r>
            <a:endParaRPr lang="en-US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3"/>
          </p:nvPr>
        </p:nvSpPr>
        <p:spPr>
          <a:xfrm>
            <a:off x="3467100" y="3035808"/>
            <a:ext cx="2552700" cy="533400"/>
          </a:xfrm>
        </p:spPr>
        <p:txBody>
          <a:bodyPr>
            <a:normAutofit/>
          </a:bodyPr>
          <a:lstStyle/>
          <a:p>
            <a:pPr algn="ctr"/>
            <a:r>
              <a:rPr lang="en-US" sz="1800" dirty="0" smtClean="0"/>
              <a:t>Driver de motor [3]</a:t>
            </a:r>
            <a:endParaRPr lang="en-US" sz="1800" dirty="0"/>
          </a:p>
        </p:txBody>
      </p:sp>
      <p:pic>
        <p:nvPicPr>
          <p:cNvPr id="4098" name="Picture 2" descr="E:\faculta\licenta\licenta\documentatie\images\rpi_pico_front.pn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79103" y="595971"/>
            <a:ext cx="1423194" cy="284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E:\faculta\licenta\licenta\documentatie\images\mx1616_modu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338072"/>
            <a:ext cx="2057400" cy="161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faculta\licenta\licenta\documentatie\images\ws2812_sing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177" y="1314438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5"/>
          <p:cNvSpPr txBox="1">
            <a:spLocks/>
          </p:cNvSpPr>
          <p:nvPr/>
        </p:nvSpPr>
        <p:spPr>
          <a:xfrm>
            <a:off x="6345174" y="3048000"/>
            <a:ext cx="2478207" cy="533400"/>
          </a:xfrm>
          <a:prstGeom prst="rect">
            <a:avLst/>
          </a:prstGeo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vert="horz" lIns="182880" anchor="ctr">
            <a:normAutofit/>
          </a:bodyPr>
          <a:lstStyle>
            <a:lvl1pPr marL="0" indent="0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en-US" sz="1800" dirty="0" smtClean="0"/>
              <a:t>LED </a:t>
            </a:r>
            <a:r>
              <a:rPr lang="en-US" sz="1800" dirty="0" err="1" smtClean="0"/>
              <a:t>inteligent</a:t>
            </a:r>
            <a:r>
              <a:rPr lang="en-US" sz="1800" dirty="0" smtClean="0"/>
              <a:t> [4]</a:t>
            </a:r>
            <a:endParaRPr lang="en-US" sz="1800" dirty="0"/>
          </a:p>
        </p:txBody>
      </p:sp>
      <p:pic>
        <p:nvPicPr>
          <p:cNvPr id="4101" name="Picture 5" descr="E:\faculta\licenta\licenta\documentatie\images\gc9a01_imag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743490"/>
            <a:ext cx="2057400" cy="234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:\faculta\licenta\licenta\documentatie\images\mt67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938626"/>
            <a:ext cx="2514600" cy="195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ducing current consumption of HX711 - Sensors - Arduino Foru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557" y="4419600"/>
            <a:ext cx="2343517" cy="133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3"/>
          <p:cNvSpPr txBox="1">
            <a:spLocks/>
          </p:cNvSpPr>
          <p:nvPr/>
        </p:nvSpPr>
        <p:spPr>
          <a:xfrm>
            <a:off x="304799" y="6130155"/>
            <a:ext cx="2771577" cy="533400"/>
          </a:xfrm>
          <a:prstGeom prst="rect">
            <a:avLst/>
          </a:prstGeo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vert="horz" lIns="182880" anchor="ctr">
            <a:normAutofit/>
          </a:bodyPr>
          <a:lstStyle>
            <a:lvl1pPr marL="0" indent="0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en-US" sz="1800" dirty="0" err="1" smtClean="0"/>
              <a:t>Ecran</a:t>
            </a:r>
            <a:r>
              <a:rPr lang="en-US" sz="1800" dirty="0" smtClean="0"/>
              <a:t> LCD [5]</a:t>
            </a:r>
            <a:endParaRPr lang="en-US" sz="1800" dirty="0"/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3381177" y="6130155"/>
            <a:ext cx="2552700" cy="533400"/>
          </a:xfrm>
          <a:prstGeom prst="rect">
            <a:avLst/>
          </a:prstGeo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vert="horz" lIns="182880" anchor="ctr">
            <a:normAutofit/>
          </a:bodyPr>
          <a:lstStyle>
            <a:lvl1pPr marL="0" indent="0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en-US" sz="1800" dirty="0" err="1" smtClean="0"/>
              <a:t>Senzor</a:t>
            </a:r>
            <a:r>
              <a:rPr lang="en-US" sz="1800" dirty="0" smtClean="0"/>
              <a:t> magnetic [6]</a:t>
            </a:r>
            <a:endParaRPr lang="en-US" sz="1800" dirty="0"/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6259251" y="6142347"/>
            <a:ext cx="2564130" cy="533400"/>
          </a:xfrm>
          <a:prstGeom prst="rect">
            <a:avLst/>
          </a:prstGeo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vert="horz" lIns="182880" anchor="ctr">
            <a:normAutofit/>
          </a:bodyPr>
          <a:lstStyle>
            <a:lvl1pPr marL="0" indent="0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en-US" sz="1800" dirty="0" err="1" smtClean="0"/>
              <a:t>Amplificator</a:t>
            </a:r>
            <a:r>
              <a:rPr lang="en-US" sz="1800" dirty="0" smtClean="0"/>
              <a:t> [7]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37024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6" grpId="0" uiExpand="1" build="p" animBg="1"/>
      <p:bldP spid="12" grpId="0" animBg="1"/>
      <p:bldP spid="16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Tehnologii </a:t>
            </a:r>
            <a:r>
              <a:rPr lang="en-US" dirty="0" smtClean="0"/>
              <a:t>software </a:t>
            </a:r>
            <a:r>
              <a:rPr lang="ro-RO" dirty="0" smtClean="0"/>
              <a:t>folosite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561575389"/>
              </p:ext>
            </p:extLst>
          </p:nvPr>
        </p:nvGraphicFramePr>
        <p:xfrm>
          <a:off x="762000" y="1447800"/>
          <a:ext cx="7620000" cy="3941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1951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AE461ED-DF83-484B-B421-F6346EC2A1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5AE461ED-DF83-484B-B421-F6346EC2A1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A930A34-030A-4EFC-968C-3D42365DD9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>
                                            <p:graphicEl>
                                              <a:dgm id="{EA930A34-030A-4EFC-968C-3D42365DD9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5930D41-2F21-47A2-A4EA-BE59D68919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>
                                            <p:graphicEl>
                                              <a:dgm id="{35930D41-2F21-47A2-A4EA-BE59D68919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B2D1E83-4949-45E7-93B1-41FF0B4DF9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>
                                            <p:graphicEl>
                                              <a:dgm id="{AB2D1E83-4949-45E7-93B1-41FF0B4DF9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66194F9-FFB0-4EAB-B17A-F4BDC4AE99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166194F9-FFB0-4EAB-B17A-F4BDC4AE99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63F888-20E3-4D45-BFE2-48C72769BB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>
                                            <p:graphicEl>
                                              <a:dgm id="{A863F888-20E3-4D45-BFE2-48C72769BB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5AB078E-8D03-467C-943D-FF347C5374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>
                                            <p:graphicEl>
                                              <a:dgm id="{05AB078E-8D03-467C-943D-FF347C5374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lvl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9728" indent="0"/>
            <a:r>
              <a:rPr lang="ro-RO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Arhitectura sistemului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58824"/>
            <a:ext cx="54864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6990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679" y="1828800"/>
            <a:ext cx="4461321" cy="3810000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ro-RO" dirty="0" smtClean="0"/>
              <a:t>Cerințe:</a:t>
            </a:r>
          </a:p>
          <a:p>
            <a:r>
              <a:rPr lang="ro-RO" dirty="0" smtClean="0"/>
              <a:t>Lipsit de </a:t>
            </a:r>
            <a:r>
              <a:rPr lang="ro-RO" dirty="0" err="1" smtClean="0"/>
              <a:t>cogging</a:t>
            </a:r>
            <a:endParaRPr lang="ro-RO" dirty="0" smtClean="0"/>
          </a:p>
          <a:p>
            <a:r>
              <a:rPr lang="ro-RO" dirty="0" smtClean="0"/>
              <a:t>Configurație outrunner</a:t>
            </a:r>
          </a:p>
          <a:p>
            <a:r>
              <a:rPr lang="ro-RO" dirty="0" smtClean="0"/>
              <a:t>Axul rotorului tubular</a:t>
            </a:r>
          </a:p>
          <a:p>
            <a:r>
              <a:rPr lang="ro-RO" dirty="0" smtClean="0"/>
              <a:t>Impedanța bobinelor corespunzătoare</a:t>
            </a:r>
          </a:p>
          <a:p>
            <a:r>
              <a:rPr lang="ro-RO" dirty="0" smtClean="0"/>
              <a:t>Cuplu maxim dezvoltat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Crearea unui motor special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600837" y="1600200"/>
            <a:ext cx="2962894" cy="3682995"/>
            <a:chOff x="5528953" y="2803149"/>
            <a:chExt cx="2962894" cy="3682995"/>
          </a:xfrm>
        </p:grpSpPr>
        <p:pic>
          <p:nvPicPr>
            <p:cNvPr id="8194" name="Picture 2" descr="Cogging in Brushless Motors used in RC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07"/>
            <a:stretch/>
          </p:blipFill>
          <p:spPr bwMode="auto">
            <a:xfrm>
              <a:off x="5528953" y="2803149"/>
              <a:ext cx="2962894" cy="3087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 Placeholder 5"/>
            <p:cNvSpPr txBox="1">
              <a:spLocks/>
            </p:cNvSpPr>
            <p:nvPr/>
          </p:nvSpPr>
          <p:spPr>
            <a:xfrm>
              <a:off x="5580412" y="6035040"/>
              <a:ext cx="2859977" cy="451104"/>
            </a:xfrm>
            <a:prstGeom prst="rect">
              <a:avLst/>
            </a:prstGeom>
            <a:solidFill>
              <a:schemeClr val="accent1"/>
            </a:solidFill>
            <a:ln w="9652">
              <a:solidFill>
                <a:schemeClr val="accent1"/>
              </a:solidFill>
              <a:miter lim="800000"/>
            </a:ln>
          </p:spPr>
          <p:txBody>
            <a:bodyPr vert="horz" lIns="182880" anchor="ctr">
              <a:normAutofit/>
            </a:bodyPr>
            <a:lstStyle>
              <a:lvl1pPr marL="0" indent="0" algn="l" rtl="0" eaLnBrk="1" latinLnBrk="0" hangingPunct="1">
                <a:spcBef>
                  <a:spcPts val="400"/>
                </a:spcBef>
                <a:spcAft>
                  <a:spcPts val="0"/>
                </a:spcAft>
                <a:buClr>
                  <a:schemeClr val="accent1"/>
                </a:buClr>
                <a:buSzPct val="68000"/>
                <a:buFont typeface="Wingdings 3"/>
                <a:buNone/>
                <a:defRPr kumimoji="0" sz="2400" b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21792" indent="-228600" algn="l" rtl="0" eaLnBrk="1" latinLnBrk="0" hangingPunct="1">
                <a:spcBef>
                  <a:spcPts val="324"/>
                </a:spcBef>
                <a:buClr>
                  <a:schemeClr val="accent1"/>
                </a:buClr>
                <a:buFont typeface="Verdana"/>
                <a:buNone/>
                <a:defRPr kumimoji="0"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9536" indent="-228600" algn="l" rtl="0" eaLnBrk="1" latinLnBrk="0" hangingPunct="1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/>
                <a:buNone/>
                <a:defRPr kumimoji="0"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-228600" algn="l" rtl="0" eaLnBrk="1" latinLnBrk="0" hangingPunct="1">
                <a:spcBef>
                  <a:spcPts val="350"/>
                </a:spcBef>
                <a:buClr>
                  <a:schemeClr val="accent2"/>
                </a:buClr>
                <a:buFont typeface="Wingdings 2"/>
                <a:buNone/>
                <a:defRPr kumimoji="0"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-228600" algn="l" rtl="0" eaLnBrk="1" latinLnBrk="0" hangingPunct="1">
                <a:spcBef>
                  <a:spcPts val="350"/>
                </a:spcBef>
                <a:buClr>
                  <a:schemeClr val="accent2"/>
                </a:buClr>
                <a:buFont typeface="Wingdings 2"/>
                <a:buNone/>
                <a:defRPr kumimoji="0"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200" indent="-228600" algn="l" rtl="0" eaLnBrk="1" latinLnBrk="0" hangingPunct="1">
                <a:spcBef>
                  <a:spcPts val="350"/>
                </a:spcBef>
                <a:buClr>
                  <a:schemeClr val="accent3"/>
                </a:buClr>
                <a:buFont typeface="Wingdings 2"/>
                <a:buChar char="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indent="-228600" algn="l" rtl="0" eaLnBrk="1" latinLnBrk="0" hangingPunct="1">
                <a:spcBef>
                  <a:spcPts val="350"/>
                </a:spcBef>
                <a:buClr>
                  <a:schemeClr val="accent3"/>
                </a:buClr>
                <a:buFont typeface="Wingdings 2"/>
                <a:buChar char="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57400" indent="-228600" algn="l" rtl="0" eaLnBrk="1" latinLnBrk="0" hangingPunct="1">
                <a:spcBef>
                  <a:spcPts val="350"/>
                </a:spcBef>
                <a:buClr>
                  <a:schemeClr val="accent3"/>
                </a:buClr>
                <a:buFont typeface="Wingdings 2"/>
                <a:buChar char="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228600" algn="l" rtl="0" eaLnBrk="1" latinLnBrk="0" hangingPunct="1">
                <a:spcBef>
                  <a:spcPts val="350"/>
                </a:spcBef>
                <a:buClr>
                  <a:schemeClr val="accent3"/>
                </a:buClr>
                <a:buFont typeface="Wingdings 2"/>
                <a:buChar char=""/>
                <a:defRPr kumimoji="0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  <a:extLst/>
            </a:lstStyle>
            <a:p>
              <a:pPr algn="ctr"/>
              <a:r>
                <a:rPr lang="en-US" sz="1600" dirty="0" smtClean="0"/>
                <a:t>Sec</a:t>
              </a:r>
              <a:r>
                <a:rPr lang="ro-RO" sz="1600" dirty="0" err="1" smtClean="0"/>
                <a:t>țiune</a:t>
              </a:r>
              <a:r>
                <a:rPr lang="ro-RO" sz="1600" dirty="0" smtClean="0"/>
                <a:t> a unui motor </a:t>
              </a:r>
              <a:r>
                <a:rPr lang="en-US" sz="1600" dirty="0" smtClean="0"/>
                <a:t>[8]</a:t>
              </a:r>
              <a:endParaRPr lang="en-US" sz="16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49722" y="1696432"/>
            <a:ext cx="3934802" cy="3429002"/>
            <a:chOff x="5063680" y="1371598"/>
            <a:chExt cx="3934802" cy="3429002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3680" y="1371599"/>
              <a:ext cx="1872689" cy="2646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600" y="1371598"/>
              <a:ext cx="1911882" cy="2646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 Placeholder 5"/>
            <p:cNvSpPr txBox="1">
              <a:spLocks/>
            </p:cNvSpPr>
            <p:nvPr/>
          </p:nvSpPr>
          <p:spPr>
            <a:xfrm>
              <a:off x="5638800" y="4114800"/>
              <a:ext cx="2743202" cy="685800"/>
            </a:xfrm>
            <a:prstGeom prst="rect">
              <a:avLst/>
            </a:prstGeom>
            <a:solidFill>
              <a:schemeClr val="accent1"/>
            </a:solidFill>
            <a:ln w="9652">
              <a:solidFill>
                <a:schemeClr val="accent1"/>
              </a:solidFill>
              <a:miter lim="800000"/>
            </a:ln>
          </p:spPr>
          <p:txBody>
            <a:bodyPr vert="horz" lIns="182880" anchor="ctr">
              <a:normAutofit/>
            </a:bodyPr>
            <a:lstStyle>
              <a:lvl1pPr marL="0" indent="0" algn="l" rtl="0" eaLnBrk="1" latinLnBrk="0" hangingPunct="1">
                <a:spcBef>
                  <a:spcPts val="400"/>
                </a:spcBef>
                <a:spcAft>
                  <a:spcPts val="0"/>
                </a:spcAft>
                <a:buClr>
                  <a:schemeClr val="accent1"/>
                </a:buClr>
                <a:buSzPct val="68000"/>
                <a:buFont typeface="Wingdings 3"/>
                <a:buNone/>
                <a:defRPr kumimoji="0" sz="2400" b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21792" indent="-228600" algn="l" rtl="0" eaLnBrk="1" latinLnBrk="0" hangingPunct="1">
                <a:spcBef>
                  <a:spcPts val="324"/>
                </a:spcBef>
                <a:buClr>
                  <a:schemeClr val="accent1"/>
                </a:buClr>
                <a:buFont typeface="Verdana"/>
                <a:buNone/>
                <a:defRPr kumimoji="0"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9536" indent="-228600" algn="l" rtl="0" eaLnBrk="1" latinLnBrk="0" hangingPunct="1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/>
                <a:buNone/>
                <a:defRPr kumimoji="0"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-228600" algn="l" rtl="0" eaLnBrk="1" latinLnBrk="0" hangingPunct="1">
                <a:spcBef>
                  <a:spcPts val="350"/>
                </a:spcBef>
                <a:buClr>
                  <a:schemeClr val="accent2"/>
                </a:buClr>
                <a:buFont typeface="Wingdings 2"/>
                <a:buNone/>
                <a:defRPr kumimoji="0"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-228600" algn="l" rtl="0" eaLnBrk="1" latinLnBrk="0" hangingPunct="1">
                <a:spcBef>
                  <a:spcPts val="350"/>
                </a:spcBef>
                <a:buClr>
                  <a:schemeClr val="accent2"/>
                </a:buClr>
                <a:buFont typeface="Wingdings 2"/>
                <a:buNone/>
                <a:defRPr kumimoji="0"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200" indent="-228600" algn="l" rtl="0" eaLnBrk="1" latinLnBrk="0" hangingPunct="1">
                <a:spcBef>
                  <a:spcPts val="350"/>
                </a:spcBef>
                <a:buClr>
                  <a:schemeClr val="accent3"/>
                </a:buClr>
                <a:buFont typeface="Wingdings 2"/>
                <a:buChar char="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indent="-228600" algn="l" rtl="0" eaLnBrk="1" latinLnBrk="0" hangingPunct="1">
                <a:spcBef>
                  <a:spcPts val="350"/>
                </a:spcBef>
                <a:buClr>
                  <a:schemeClr val="accent3"/>
                </a:buClr>
                <a:buFont typeface="Wingdings 2"/>
                <a:buChar char="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57400" indent="-228600" algn="l" rtl="0" eaLnBrk="1" latinLnBrk="0" hangingPunct="1">
                <a:spcBef>
                  <a:spcPts val="350"/>
                </a:spcBef>
                <a:buClr>
                  <a:schemeClr val="accent3"/>
                </a:buClr>
                <a:buFont typeface="Wingdings 2"/>
                <a:buChar char="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228600" algn="l" rtl="0" eaLnBrk="1" latinLnBrk="0" hangingPunct="1">
                <a:spcBef>
                  <a:spcPts val="350"/>
                </a:spcBef>
                <a:buClr>
                  <a:schemeClr val="accent3"/>
                </a:buClr>
                <a:buFont typeface="Wingdings 2"/>
                <a:buChar char=""/>
                <a:defRPr kumimoji="0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  <a:extLst/>
            </a:lstStyle>
            <a:p>
              <a:pPr algn="ctr"/>
              <a:r>
                <a:rPr lang="ro-RO" sz="1600" dirty="0" smtClean="0"/>
                <a:t>Statorul și rotorul motorului construit</a:t>
              </a:r>
              <a:endParaRPr lang="en-US" sz="16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233515" y="1752600"/>
            <a:ext cx="3725855" cy="4311527"/>
            <a:chOff x="5233515" y="1752600"/>
            <a:chExt cx="3725855" cy="431152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/>
                <p:cNvSpPr/>
                <p:nvPr/>
              </p:nvSpPr>
              <p:spPr>
                <a:xfrm>
                  <a:off x="6419377" y="1752600"/>
                  <a:ext cx="1657823" cy="17607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o-RO" sz="2800" i="1">
                            <a:latin typeface="Cambria Math"/>
                          </a:rPr>
                          <m:t>𝐹</m:t>
                        </m:r>
                        <m:r>
                          <a:rPr lang="ro-RO" sz="2800" i="1">
                            <a:latin typeface="Cambria Math"/>
                          </a:rPr>
                          <m:t>∝</m:t>
                        </m:r>
                        <m:r>
                          <a:rPr lang="ro-RO" sz="2800" i="1">
                            <a:latin typeface="Cambria Math"/>
                          </a:rPr>
                          <m:t>𝐼</m:t>
                        </m:r>
                        <m:r>
                          <a:rPr lang="ro-RO" sz="2800" i="1">
                            <a:latin typeface="Cambria Math"/>
                          </a:rPr>
                          <m:t>∗</m:t>
                        </m:r>
                        <m:r>
                          <a:rPr lang="ro-RO" sz="2800" i="1">
                            <a:latin typeface="Cambria Math"/>
                          </a:rPr>
                          <m:t>𝑁</m:t>
                        </m:r>
                      </m:oMath>
                    </m:oMathPara>
                  </a14:m>
                  <a:endParaRPr lang="en-US" sz="28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o-RO" sz="2800" i="1">
                            <a:latin typeface="Cambria Math"/>
                          </a:rPr>
                          <m:t> </m:t>
                        </m:r>
                        <m:r>
                          <a:rPr lang="ro-RO" sz="2800" i="1">
                            <a:latin typeface="Cambria Math"/>
                          </a:rPr>
                          <m:t>𝑅</m:t>
                        </m:r>
                        <m:r>
                          <a:rPr lang="ro-RO" sz="2800" i="1">
                            <a:latin typeface="Cambria Math"/>
                          </a:rPr>
                          <m:t>∝</m:t>
                        </m:r>
                        <m:r>
                          <a:rPr lang="ro-RO" sz="2800" i="1">
                            <a:latin typeface="Cambria Math"/>
                          </a:rPr>
                          <m:t>𝑁</m:t>
                        </m:r>
                      </m:oMath>
                    </m:oMathPara>
                  </a14:m>
                  <a:endParaRPr lang="en-US" sz="28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o-RO" sz="2800" i="1">
                            <a:latin typeface="Cambria Math"/>
                          </a:rPr>
                          <m:t> </m:t>
                        </m:r>
                        <m:r>
                          <a:rPr lang="ro-RO" sz="2800" i="1">
                            <a:latin typeface="Cambria Math"/>
                          </a:rPr>
                          <m:t>𝐼</m:t>
                        </m:r>
                        <m:r>
                          <a:rPr lang="ro-RO" sz="2800" i="1">
                            <a:latin typeface="Cambria Math"/>
                          </a:rPr>
                          <m:t>∝</m:t>
                        </m:r>
                        <m:f>
                          <m:f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ro-RO" sz="28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ro-RO" sz="2800" i="1">
                                <a:latin typeface="Cambria Math"/>
                              </a:rPr>
                              <m:t>𝑅</m:t>
                            </m:r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9377" y="1752600"/>
                  <a:ext cx="1657823" cy="1760738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3515" y="3771266"/>
              <a:ext cx="3725855" cy="1831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 Placeholder 5"/>
            <p:cNvSpPr txBox="1">
              <a:spLocks/>
            </p:cNvSpPr>
            <p:nvPr/>
          </p:nvSpPr>
          <p:spPr>
            <a:xfrm>
              <a:off x="5818299" y="5613023"/>
              <a:ext cx="2859977" cy="451104"/>
            </a:xfrm>
            <a:prstGeom prst="rect">
              <a:avLst/>
            </a:prstGeom>
            <a:solidFill>
              <a:schemeClr val="accent1"/>
            </a:solidFill>
            <a:ln w="9652">
              <a:solidFill>
                <a:schemeClr val="accent1"/>
              </a:solidFill>
              <a:miter lim="800000"/>
            </a:ln>
          </p:spPr>
          <p:txBody>
            <a:bodyPr vert="horz" lIns="182880" anchor="ctr">
              <a:normAutofit/>
            </a:bodyPr>
            <a:lstStyle>
              <a:lvl1pPr marL="0" indent="0" algn="l" rtl="0" eaLnBrk="1" latinLnBrk="0" hangingPunct="1">
                <a:spcBef>
                  <a:spcPts val="400"/>
                </a:spcBef>
                <a:spcAft>
                  <a:spcPts val="0"/>
                </a:spcAft>
                <a:buClr>
                  <a:schemeClr val="accent1"/>
                </a:buClr>
                <a:buSzPct val="68000"/>
                <a:buFont typeface="Wingdings 3"/>
                <a:buNone/>
                <a:defRPr kumimoji="0" sz="2400" b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21792" indent="-228600" algn="l" rtl="0" eaLnBrk="1" latinLnBrk="0" hangingPunct="1">
                <a:spcBef>
                  <a:spcPts val="324"/>
                </a:spcBef>
                <a:buClr>
                  <a:schemeClr val="accent1"/>
                </a:buClr>
                <a:buFont typeface="Verdana"/>
                <a:buNone/>
                <a:defRPr kumimoji="0"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9536" indent="-228600" algn="l" rtl="0" eaLnBrk="1" latinLnBrk="0" hangingPunct="1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/>
                <a:buNone/>
                <a:defRPr kumimoji="0"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-228600" algn="l" rtl="0" eaLnBrk="1" latinLnBrk="0" hangingPunct="1">
                <a:spcBef>
                  <a:spcPts val="350"/>
                </a:spcBef>
                <a:buClr>
                  <a:schemeClr val="accent2"/>
                </a:buClr>
                <a:buFont typeface="Wingdings 2"/>
                <a:buNone/>
                <a:defRPr kumimoji="0"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-228600" algn="l" rtl="0" eaLnBrk="1" latinLnBrk="0" hangingPunct="1">
                <a:spcBef>
                  <a:spcPts val="350"/>
                </a:spcBef>
                <a:buClr>
                  <a:schemeClr val="accent2"/>
                </a:buClr>
                <a:buFont typeface="Wingdings 2"/>
                <a:buNone/>
                <a:defRPr kumimoji="0"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200" indent="-228600" algn="l" rtl="0" eaLnBrk="1" latinLnBrk="0" hangingPunct="1">
                <a:spcBef>
                  <a:spcPts val="350"/>
                </a:spcBef>
                <a:buClr>
                  <a:schemeClr val="accent3"/>
                </a:buClr>
                <a:buFont typeface="Wingdings 2"/>
                <a:buChar char="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indent="-228600" algn="l" rtl="0" eaLnBrk="1" latinLnBrk="0" hangingPunct="1">
                <a:spcBef>
                  <a:spcPts val="350"/>
                </a:spcBef>
                <a:buClr>
                  <a:schemeClr val="accent3"/>
                </a:buClr>
                <a:buFont typeface="Wingdings 2"/>
                <a:buChar char="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57400" indent="-228600" algn="l" rtl="0" eaLnBrk="1" latinLnBrk="0" hangingPunct="1">
                <a:spcBef>
                  <a:spcPts val="350"/>
                </a:spcBef>
                <a:buClr>
                  <a:schemeClr val="accent3"/>
                </a:buClr>
                <a:buFont typeface="Wingdings 2"/>
                <a:buChar char="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228600" algn="l" rtl="0" eaLnBrk="1" latinLnBrk="0" hangingPunct="1">
                <a:spcBef>
                  <a:spcPts val="350"/>
                </a:spcBef>
                <a:buClr>
                  <a:schemeClr val="accent3"/>
                </a:buClr>
                <a:buFont typeface="Wingdings 2"/>
                <a:buChar char=""/>
                <a:defRPr kumimoji="0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  <a:extLst/>
            </a:lstStyle>
            <a:p>
              <a:pPr algn="ctr"/>
              <a:r>
                <a:rPr lang="ro-RO" sz="1600" dirty="0" smtClean="0"/>
                <a:t>Conexiuni stea și delta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91416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234" y="1420311"/>
            <a:ext cx="8020594" cy="168453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ro-RO" sz="2400" dirty="0" smtClean="0"/>
              <a:t>Măsoară apăsarea și înclinarea butonului pe 2 axe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Cadrul cu tensometre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52401" y="2209800"/>
            <a:ext cx="8593011" cy="4470231"/>
            <a:chOff x="152401" y="2209800"/>
            <a:chExt cx="8593011" cy="4470231"/>
          </a:xfrm>
        </p:grpSpPr>
        <p:pic>
          <p:nvPicPr>
            <p:cNvPr id="11266" name="Picture 2" descr="E:\faculta\licenta\licenta\documentatie\images\mech\frame_bend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1" y="2209800"/>
              <a:ext cx="4495800" cy="1974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7480" y="2342859"/>
              <a:ext cx="3687932" cy="3683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05203" y="4207479"/>
              <a:ext cx="3990195" cy="50783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o-RO" dirty="0" smtClean="0">
                  <a:solidFill>
                    <a:schemeClr val="bg1"/>
                  </a:solidFill>
                </a:rPr>
                <a:t>Profil al ansamblului motor-cadru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01250" y="6172200"/>
              <a:ext cx="2600392" cy="50783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o-RO" dirty="0" smtClean="0">
                  <a:solidFill>
                    <a:schemeClr val="bg1"/>
                  </a:solidFill>
                </a:rPr>
                <a:t>Cadrul cu tensometre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7743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877</TotalTime>
  <Words>612</Words>
  <Application>Microsoft Office PowerPoint</Application>
  <PresentationFormat>On-screen Show (4:3)</PresentationFormat>
  <Paragraphs>167</Paragraphs>
  <Slides>21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Concourse</vt:lpstr>
      <vt:lpstr>SmartKnob sistem haptic de control inteligent</vt:lpstr>
      <vt:lpstr>Cuprins</vt:lpstr>
      <vt:lpstr>PowerPoint Presentation</vt:lpstr>
      <vt:lpstr>Tehnologii mecanice folosite</vt:lpstr>
      <vt:lpstr>Tehnologii hardware folosite</vt:lpstr>
      <vt:lpstr>Tehnologii software folosite</vt:lpstr>
      <vt:lpstr>Arhitectura sistemului</vt:lpstr>
      <vt:lpstr>Crearea unui motor special</vt:lpstr>
      <vt:lpstr>Cadrul cu tensometre</vt:lpstr>
      <vt:lpstr>Măsurarea înclinărilor</vt:lpstr>
      <vt:lpstr>Măsurarea rotației</vt:lpstr>
      <vt:lpstr>Inelul cu LED-uri</vt:lpstr>
      <vt:lpstr>Motor</vt:lpstr>
      <vt:lpstr>Comunicarea USB</vt:lpstr>
      <vt:lpstr>Biblioteca grafică</vt:lpstr>
      <vt:lpstr>Aplicația de test</vt:lpstr>
      <vt:lpstr>Rezultate obținute</vt:lpstr>
      <vt:lpstr>Concluzii</vt:lpstr>
      <vt:lpstr>Perspective de dezvoltare</vt:lpstr>
      <vt:lpstr>Sinteza contribuțiilor</vt:lpstr>
      <vt:lpstr>Referințe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Dutu</dc:creator>
  <cp:lastModifiedBy>Dutu</cp:lastModifiedBy>
  <cp:revision>88</cp:revision>
  <dcterms:created xsi:type="dcterms:W3CDTF">2024-06-24T20:46:07Z</dcterms:created>
  <dcterms:modified xsi:type="dcterms:W3CDTF">2024-06-25T19:13:39Z</dcterms:modified>
</cp:coreProperties>
</file>